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1"/>
  </p:notesMasterIdLst>
  <p:sldIdLst>
    <p:sldId id="276" r:id="rId2"/>
    <p:sldId id="256" r:id="rId3"/>
    <p:sldId id="257" r:id="rId4"/>
    <p:sldId id="258" r:id="rId5"/>
    <p:sldId id="259" r:id="rId6"/>
    <p:sldId id="260" r:id="rId7"/>
    <p:sldId id="261" r:id="rId8"/>
    <p:sldId id="262" r:id="rId9"/>
    <p:sldId id="264" r:id="rId10"/>
    <p:sldId id="263" r:id="rId11"/>
    <p:sldId id="267" r:id="rId12"/>
    <p:sldId id="266" r:id="rId13"/>
    <p:sldId id="268" r:id="rId14"/>
    <p:sldId id="269" r:id="rId15"/>
    <p:sldId id="270" r:id="rId16"/>
    <p:sldId id="272" r:id="rId17"/>
    <p:sldId id="273" r:id="rId18"/>
    <p:sldId id="274" r:id="rId19"/>
    <p:sldId id="275" r:id="rId20"/>
  </p:sldIdLst>
  <p:sldSz cx="9144000" cy="5143500" type="screen16x9"/>
  <p:notesSz cx="6858000" cy="9144000"/>
  <p:embeddedFontLst>
    <p:embeddedFont>
      <p:font typeface="Exo 2" panose="020B0604020202020204" charset="0"/>
      <p:regular r:id="rId22"/>
      <p:bold r:id="rId23"/>
      <p:italic r:id="rId24"/>
      <p:boldItalic r:id="rId25"/>
    </p:embeddedFont>
    <p:embeddedFont>
      <p:font typeface="Fira Sans Extra Condensed Medium" panose="020B0604020202020204" charset="0"/>
      <p:regular r:id="rId26"/>
      <p:bold r:id="rId27"/>
      <p:italic r:id="rId28"/>
      <p:boldItalic r:id="rId29"/>
    </p:embeddedFont>
    <p:embeddedFont>
      <p:font typeface="Roboto Condensed" panose="020B0604020202020204" charset="0"/>
      <p:regular r:id="rId30"/>
      <p:bold r:id="rId31"/>
      <p:italic r:id="rId32"/>
      <p:boldItalic r:id="rId33"/>
    </p:embeddedFont>
    <p:embeddedFont>
      <p:font typeface="Roboto Condensed Light" panose="020B0604020202020204" charset="0"/>
      <p:regular r:id="rId34"/>
      <p:bold r:id="rId35"/>
      <p:italic r:id="rId36"/>
      <p:boldItalic r:id="rId37"/>
    </p:embeddedFont>
    <p:embeddedFont>
      <p:font typeface="Squada One" panose="020B060402020202020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SANG" initials="NS" lastIdx="1" clrIdx="0">
    <p:extLst>
      <p:ext uri="{19B8F6BF-5375-455C-9EA6-DF929625EA0E}">
        <p15:presenceInfo xmlns:p15="http://schemas.microsoft.com/office/powerpoint/2012/main" userId="b43cf6cf5bb9c24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565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026" autoAdjust="0"/>
    <p:restoredTop sz="94660"/>
  </p:normalViewPr>
  <p:slideViewPr>
    <p:cSldViewPr snapToGrid="0">
      <p:cViewPr>
        <p:scale>
          <a:sx n="100" d="100"/>
          <a:sy n="100" d="100"/>
        </p:scale>
        <p:origin x="-48" y="1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19515fe0b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19515fe0b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Nextjs</a:t>
            </a:r>
            <a:endParaRPr/>
          </a:p>
          <a:p>
            <a:pPr marL="0" lvl="0" indent="0" algn="l" rtl="0">
              <a:spcBef>
                <a:spcPts val="0"/>
              </a:spcBef>
              <a:spcAft>
                <a:spcPts val="0"/>
              </a:spcAft>
              <a:buNone/>
            </a:pPr>
            <a:r>
              <a:rPr lang="en"/>
              <a:t>Express</a:t>
            </a:r>
            <a:endParaRPr/>
          </a:p>
          <a:p>
            <a:pPr marL="0" lvl="0" indent="0" algn="l" rtl="0">
              <a:spcBef>
                <a:spcPts val="0"/>
              </a:spcBef>
              <a:spcAft>
                <a:spcPts val="0"/>
              </a:spcAft>
              <a:buNone/>
            </a:pPr>
            <a:r>
              <a:rPr lang="en"/>
              <a:t>React</a:t>
            </a:r>
            <a:endParaRPr/>
          </a:p>
          <a:p>
            <a:pPr marL="0" lvl="0" indent="0" algn="l" rtl="0">
              <a:spcBef>
                <a:spcPts val="0"/>
              </a:spcBef>
              <a:spcAft>
                <a:spcPts val="0"/>
              </a:spcAft>
              <a:buNone/>
            </a:pPr>
            <a:r>
              <a:rPr lang="en"/>
              <a:t>Material ui</a:t>
            </a:r>
            <a:endParaRPr/>
          </a:p>
          <a:p>
            <a:pPr marL="0" lvl="0" indent="0" algn="l" rtl="0">
              <a:spcBef>
                <a:spcPts val="0"/>
              </a:spcBef>
              <a:spcAft>
                <a:spcPts val="0"/>
              </a:spcAft>
              <a:buNone/>
            </a:pPr>
            <a:r>
              <a:rPr lang="en"/>
              <a:t>Cassandra</a:t>
            </a:r>
            <a:endParaRPr/>
          </a:p>
          <a:p>
            <a:pPr marL="0" lvl="0" indent="0" algn="l" rtl="0">
              <a:spcBef>
                <a:spcPts val="0"/>
              </a:spcBef>
              <a:spcAft>
                <a:spcPts val="0"/>
              </a:spcAft>
              <a:buNone/>
            </a:pPr>
            <a:r>
              <a:rPr lang="en"/>
              <a:t>elasticseach</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58d3b44f08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58d3b44f08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58d3b44f08_1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58d3b44f0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7bc2494bd8_3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7bc2494bd8_3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58d3b44f08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58d3b44f0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7bc2494bd8_8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7bc2494bd8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340422e078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340422e078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7bcac75085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7bcac7508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58d3b44f08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58d3b44f08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58d3b44f08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58d3b44f08_0_1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40422e078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40422e078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58d3b44f0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58d3b44f0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Trong quy trình đào tạo và những khóa học, thủ tục quản lý hoạt động học tập và giảng dạy theo cách thủ công thường gây mệt mỏi, tốn thời gian và dễ gây sai sót. Từ đó, OpenLMS ra đời để đáp ứng nhu cầu về một công cụ trợ giúp quản lý và tăng năng suất hoạt động học tập - giảng dạy.</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41abfbaf28_3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41abfbaf28_3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7bc2494bd8_3_3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7bc2494bd8_3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7bc2494bd8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7bc2494bd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58d3b44f08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58d3b44f08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nxth" TargetMode="External"/><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hyperlink" Target="http://bit.ly/2TtBDfr" TargetMode="External"/><Relationship Id="rId4" Type="http://schemas.openxmlformats.org/officeDocument/2006/relationships/hyperlink" Target="http://bit.ly/2TyoMsr" TargetMode="Externa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48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2800"/>
              <a:buNone/>
              <a:defRPr sz="2800"/>
            </a:lvl2pPr>
            <a:lvl3pPr lvl="2" algn="r" rtl="0">
              <a:lnSpc>
                <a:spcPct val="100000"/>
              </a:lnSpc>
              <a:spcBef>
                <a:spcPts val="0"/>
              </a:spcBef>
              <a:spcAft>
                <a:spcPts val="0"/>
              </a:spcAft>
              <a:buSzPts val="2800"/>
              <a:buNone/>
              <a:defRPr sz="2800"/>
            </a:lvl3pPr>
            <a:lvl4pPr lvl="3" algn="r" rtl="0">
              <a:lnSpc>
                <a:spcPct val="100000"/>
              </a:lnSpc>
              <a:spcBef>
                <a:spcPts val="0"/>
              </a:spcBef>
              <a:spcAft>
                <a:spcPts val="0"/>
              </a:spcAft>
              <a:buSzPts val="2800"/>
              <a:buNone/>
              <a:defRPr sz="2800"/>
            </a:lvl4pPr>
            <a:lvl5pPr lvl="4" algn="r" rtl="0">
              <a:lnSpc>
                <a:spcPct val="100000"/>
              </a:lnSpc>
              <a:spcBef>
                <a:spcPts val="0"/>
              </a:spcBef>
              <a:spcAft>
                <a:spcPts val="0"/>
              </a:spcAft>
              <a:buSzPts val="2800"/>
              <a:buNone/>
              <a:defRPr sz="2800"/>
            </a:lvl5pPr>
            <a:lvl6pPr lvl="5" algn="r" rtl="0">
              <a:lnSpc>
                <a:spcPct val="100000"/>
              </a:lnSpc>
              <a:spcBef>
                <a:spcPts val="0"/>
              </a:spcBef>
              <a:spcAft>
                <a:spcPts val="0"/>
              </a:spcAft>
              <a:buSzPts val="2800"/>
              <a:buNone/>
              <a:defRPr sz="2800"/>
            </a:lvl6pPr>
            <a:lvl7pPr lvl="6" algn="r" rtl="0">
              <a:lnSpc>
                <a:spcPct val="100000"/>
              </a:lnSpc>
              <a:spcBef>
                <a:spcPts val="0"/>
              </a:spcBef>
              <a:spcAft>
                <a:spcPts val="0"/>
              </a:spcAft>
              <a:buSzPts val="2800"/>
              <a:buNone/>
              <a:defRPr sz="2800"/>
            </a:lvl7pPr>
            <a:lvl8pPr lvl="7" algn="r" rtl="0">
              <a:lnSpc>
                <a:spcPct val="100000"/>
              </a:lnSpc>
              <a:spcBef>
                <a:spcPts val="0"/>
              </a:spcBef>
              <a:spcAft>
                <a:spcPts val="0"/>
              </a:spcAft>
              <a:buSzPts val="2800"/>
              <a:buNone/>
              <a:defRPr sz="2800"/>
            </a:lvl8pPr>
            <a:lvl9pPr lvl="8" algn="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3">
  <p:cSld name="CUSTOM_22">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1"/>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66" name="Google Shape;66;p11"/>
          <p:cNvSpPr txBox="1">
            <a:spLocks noGrp="1"/>
          </p:cNvSpPr>
          <p:nvPr>
            <p:ph type="title" idx="2" hasCustomPrompt="1"/>
          </p:nvPr>
        </p:nvSpPr>
        <p:spPr>
          <a:xfrm flipH="1">
            <a:off x="4970943" y="1035213"/>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67" name="Google Shape;67;p11"/>
          <p:cNvSpPr txBox="1">
            <a:spLocks noGrp="1"/>
          </p:cNvSpPr>
          <p:nvPr>
            <p:ph type="subTitle" idx="1"/>
          </p:nvPr>
        </p:nvSpPr>
        <p:spPr>
          <a:xfrm>
            <a:off x="372534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ix Columns">
  <p:cSld name="CUSTOM_25">
    <p:bg>
      <p:bgPr>
        <a:blipFill>
          <a:blip r:embed="rId2">
            <a:alphaModFix/>
          </a:blip>
          <a:stretch>
            <a:fillRect/>
          </a:stretch>
        </a:blipFill>
        <a:effectLst/>
      </p:bgPr>
    </p:bg>
    <p:spTree>
      <p:nvGrpSpPr>
        <p:cNvPr id="1" name="Shape 68"/>
        <p:cNvGrpSpPr/>
        <p:nvPr/>
      </p:nvGrpSpPr>
      <p:grpSpPr>
        <a:xfrm>
          <a:off x="0" y="0"/>
          <a:ext cx="0" cy="0"/>
          <a:chOff x="0" y="0"/>
          <a:chExt cx="0" cy="0"/>
        </a:xfrm>
      </p:grpSpPr>
      <p:sp>
        <p:nvSpPr>
          <p:cNvPr id="69" name="Google Shape;69;p1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70" name="Google Shape;70;p12"/>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1" name="Google Shape;71;p12"/>
          <p:cNvSpPr txBox="1">
            <a:spLocks noGrp="1"/>
          </p:cNvSpPr>
          <p:nvPr>
            <p:ph type="subTitle" idx="1"/>
          </p:nvPr>
        </p:nvSpPr>
        <p:spPr>
          <a:xfrm>
            <a:off x="616128"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2" name="Google Shape;72;p12"/>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3" name="Google Shape;73;p12"/>
          <p:cNvSpPr txBox="1">
            <a:spLocks noGrp="1"/>
          </p:cNvSpPr>
          <p:nvPr>
            <p:ph type="subTitle" idx="4"/>
          </p:nvPr>
        </p:nvSpPr>
        <p:spPr>
          <a:xfrm>
            <a:off x="2229076"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4" name="Google Shape;74;p12"/>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5" name="Google Shape;75;p12"/>
          <p:cNvSpPr txBox="1">
            <a:spLocks noGrp="1"/>
          </p:cNvSpPr>
          <p:nvPr>
            <p:ph type="subTitle" idx="6"/>
          </p:nvPr>
        </p:nvSpPr>
        <p:spPr>
          <a:xfrm>
            <a:off x="3842025" y="2100749"/>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6" name="Google Shape;76;p12"/>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7" name="Google Shape;77;p12"/>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78" name="Google Shape;78;p12"/>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79" name="Google Shape;79;p12"/>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0" name="Google Shape;80;p12"/>
          <p:cNvSpPr txBox="1">
            <a:spLocks noGrp="1"/>
          </p:cNvSpPr>
          <p:nvPr>
            <p:ph type="ctrTitle" idx="14"/>
          </p:nvPr>
        </p:nvSpPr>
        <p:spPr>
          <a:xfrm>
            <a:off x="6979921" y="3549862"/>
            <a:ext cx="17805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81" name="Google Shape;81;p12"/>
          <p:cNvSpPr txBox="1">
            <a:spLocks noGrp="1"/>
          </p:cNvSpPr>
          <p:nvPr>
            <p:ph type="subTitle" idx="15"/>
          </p:nvPr>
        </p:nvSpPr>
        <p:spPr>
          <a:xfrm>
            <a:off x="7141750" y="3890201"/>
            <a:ext cx="14568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9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wo Columns">
  <p:cSld name="CUSTOM_25_1">
    <p:bg>
      <p:bgPr>
        <a:blipFill>
          <a:blip r:embed="rId2">
            <a:alphaModFix/>
          </a:blip>
          <a:stretch>
            <a:fillRect/>
          </a:stretch>
        </a:blipFill>
        <a:effectLst/>
      </p:bgPr>
    </p:bg>
    <p:spTree>
      <p:nvGrpSpPr>
        <p:cNvPr id="1" name="Shape 82"/>
        <p:cNvGrpSpPr/>
        <p:nvPr/>
      </p:nvGrpSpPr>
      <p:grpSpPr>
        <a:xfrm>
          <a:off x="0" y="0"/>
          <a:ext cx="0" cy="0"/>
          <a:chOff x="0" y="0"/>
          <a:chExt cx="0" cy="0"/>
        </a:xfrm>
      </p:grpSpPr>
      <p:sp>
        <p:nvSpPr>
          <p:cNvPr id="83" name="Google Shape;83;p1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84" name="Google Shape;84;p13"/>
          <p:cNvSpPr txBox="1">
            <a:spLocks noGrp="1"/>
          </p:cNvSpPr>
          <p:nvPr>
            <p:ph type="ctrTitle" idx="2"/>
          </p:nvPr>
        </p:nvSpPr>
        <p:spPr>
          <a:xfrm>
            <a:off x="1741950" y="2846700"/>
            <a:ext cx="12579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5" name="Google Shape;85;p13"/>
          <p:cNvSpPr txBox="1">
            <a:spLocks noGrp="1"/>
          </p:cNvSpPr>
          <p:nvPr>
            <p:ph type="subTitle" idx="1"/>
          </p:nvPr>
        </p:nvSpPr>
        <p:spPr>
          <a:xfrm>
            <a:off x="1741950" y="1650025"/>
            <a:ext cx="21573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86" name="Google Shape;86;p13"/>
          <p:cNvSpPr txBox="1">
            <a:spLocks noGrp="1"/>
          </p:cNvSpPr>
          <p:nvPr>
            <p:ph type="ctrTitle" idx="3"/>
          </p:nvPr>
        </p:nvSpPr>
        <p:spPr>
          <a:xfrm>
            <a:off x="5633751" y="3635300"/>
            <a:ext cx="17805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1400"/>
            </a:lvl1pPr>
            <a:lvl2pPr lvl="1" rtl="0">
              <a:spcBef>
                <a:spcPts val="0"/>
              </a:spcBef>
              <a:spcAft>
                <a:spcPts val="0"/>
              </a:spcAft>
              <a:buSzPts val="2000"/>
              <a:buNone/>
              <a:defRPr sz="2000"/>
            </a:lvl2pPr>
            <a:lvl3pPr lvl="2" rtl="0">
              <a:spcBef>
                <a:spcPts val="0"/>
              </a:spcBef>
              <a:spcAft>
                <a:spcPts val="0"/>
              </a:spcAft>
              <a:buSzPts val="2000"/>
              <a:buNone/>
              <a:defRPr sz="2000"/>
            </a:lvl3pPr>
            <a:lvl4pPr lvl="3" rtl="0">
              <a:spcBef>
                <a:spcPts val="0"/>
              </a:spcBef>
              <a:spcAft>
                <a:spcPts val="0"/>
              </a:spcAft>
              <a:buSzPts val="2000"/>
              <a:buNone/>
              <a:defRPr sz="2000"/>
            </a:lvl4pPr>
            <a:lvl5pPr lvl="4" rtl="0">
              <a:spcBef>
                <a:spcPts val="0"/>
              </a:spcBef>
              <a:spcAft>
                <a:spcPts val="0"/>
              </a:spcAft>
              <a:buSzPts val="2000"/>
              <a:buNone/>
              <a:defRPr sz="2000"/>
            </a:lvl5pPr>
            <a:lvl6pPr lvl="5" rtl="0">
              <a:spcBef>
                <a:spcPts val="0"/>
              </a:spcBef>
              <a:spcAft>
                <a:spcPts val="0"/>
              </a:spcAft>
              <a:buSzPts val="2000"/>
              <a:buNone/>
              <a:defRPr sz="2000"/>
            </a:lvl6pPr>
            <a:lvl7pPr lvl="6" rtl="0">
              <a:spcBef>
                <a:spcPts val="0"/>
              </a:spcBef>
              <a:spcAft>
                <a:spcPts val="0"/>
              </a:spcAft>
              <a:buSzPts val="2000"/>
              <a:buNone/>
              <a:defRPr sz="2000"/>
            </a:lvl7pPr>
            <a:lvl8pPr lvl="7" rtl="0">
              <a:spcBef>
                <a:spcPts val="0"/>
              </a:spcBef>
              <a:spcAft>
                <a:spcPts val="0"/>
              </a:spcAft>
              <a:buSzPts val="2000"/>
              <a:buNone/>
              <a:defRPr sz="2000"/>
            </a:lvl8pPr>
            <a:lvl9pPr lvl="8" rtl="0">
              <a:spcBef>
                <a:spcPts val="0"/>
              </a:spcBef>
              <a:spcAft>
                <a:spcPts val="0"/>
              </a:spcAft>
              <a:buSzPts val="2000"/>
              <a:buNone/>
              <a:defRPr sz="2000"/>
            </a:lvl9pPr>
          </a:lstStyle>
          <a:p>
            <a:endParaRPr/>
          </a:p>
        </p:txBody>
      </p:sp>
      <p:sp>
        <p:nvSpPr>
          <p:cNvPr id="87" name="Google Shape;87;p13"/>
          <p:cNvSpPr txBox="1">
            <a:spLocks noGrp="1"/>
          </p:cNvSpPr>
          <p:nvPr>
            <p:ph type="subTitle" idx="4"/>
          </p:nvPr>
        </p:nvSpPr>
        <p:spPr>
          <a:xfrm>
            <a:off x="5256958" y="2440056"/>
            <a:ext cx="21573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3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 Design 2">
  <p:cSld name="CUSTOM_15_1">
    <p:bg>
      <p:bgPr>
        <a:blipFill>
          <a:blip r:embed="rId2">
            <a:alphaModFix/>
          </a:blip>
          <a:stretch>
            <a:fillRect/>
          </a:stretch>
        </a:blipFill>
        <a:effectLst/>
      </p:bgPr>
    </p:bg>
    <p:spTree>
      <p:nvGrpSpPr>
        <p:cNvPr id="1" name="Shape 88"/>
        <p:cNvGrpSpPr/>
        <p:nvPr/>
      </p:nvGrpSpPr>
      <p:grpSpPr>
        <a:xfrm>
          <a:off x="0" y="0"/>
          <a:ext cx="0" cy="0"/>
          <a:chOff x="0" y="0"/>
          <a:chExt cx="0" cy="0"/>
        </a:xfrm>
      </p:grpSpPr>
      <p:sp>
        <p:nvSpPr>
          <p:cNvPr id="89" name="Google Shape;89;p1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4">
  <p:cSld name="CUSTOM_27">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flipH="1">
            <a:off x="1180003" y="1347038"/>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92" name="Google Shape;92;p15"/>
          <p:cNvSpPr txBox="1">
            <a:spLocks noGrp="1"/>
          </p:cNvSpPr>
          <p:nvPr>
            <p:ph type="title" idx="2" hasCustomPrompt="1"/>
          </p:nvPr>
        </p:nvSpPr>
        <p:spPr>
          <a:xfrm flipH="1">
            <a:off x="1180003" y="1035213"/>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93" name="Google Shape;93;p15"/>
          <p:cNvSpPr txBox="1">
            <a:spLocks noGrp="1"/>
          </p:cNvSpPr>
          <p:nvPr>
            <p:ph type="subTitle" idx="1"/>
          </p:nvPr>
        </p:nvSpPr>
        <p:spPr>
          <a:xfrm>
            <a:off x="1180003" y="2742989"/>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Four Columns">
  <p:cSld name="CUSTOM_28">
    <p:bg>
      <p:bgPr>
        <a:blipFill>
          <a:blip r:embed="rId2">
            <a:alphaModFix/>
          </a:blip>
          <a:stretch>
            <a:fillRect/>
          </a:stretch>
        </a:blipFill>
        <a:effectLst/>
      </p:bgPr>
    </p:bg>
    <p:spTree>
      <p:nvGrpSpPr>
        <p:cNvPr id="1" name="Shape 94"/>
        <p:cNvGrpSpPr/>
        <p:nvPr/>
      </p:nvGrpSpPr>
      <p:grpSpPr>
        <a:xfrm>
          <a:off x="0" y="0"/>
          <a:ext cx="0" cy="0"/>
          <a:chOff x="0" y="0"/>
          <a:chExt cx="0" cy="0"/>
        </a:xfrm>
      </p:grpSpPr>
      <p:sp>
        <p:nvSpPr>
          <p:cNvPr id="95" name="Google Shape;95;p1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96" name="Google Shape;96;p16"/>
          <p:cNvSpPr txBox="1">
            <a:spLocks noGrp="1"/>
          </p:cNvSpPr>
          <p:nvPr>
            <p:ph type="ctrTitle" idx="2"/>
          </p:nvPr>
        </p:nvSpPr>
        <p:spPr>
          <a:xfrm>
            <a:off x="2285760" y="1652042"/>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7" name="Google Shape;97;p16"/>
          <p:cNvSpPr txBox="1">
            <a:spLocks noGrp="1"/>
          </p:cNvSpPr>
          <p:nvPr>
            <p:ph type="subTitle" idx="1"/>
          </p:nvPr>
        </p:nvSpPr>
        <p:spPr>
          <a:xfrm>
            <a:off x="2285760" y="1946292"/>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98" name="Google Shape;98;p16"/>
          <p:cNvSpPr txBox="1">
            <a:spLocks noGrp="1"/>
          </p:cNvSpPr>
          <p:nvPr>
            <p:ph type="ctrTitle" idx="3"/>
          </p:nvPr>
        </p:nvSpPr>
        <p:spPr>
          <a:xfrm>
            <a:off x="2285760" y="3570573"/>
            <a:ext cx="1793100" cy="4275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Clr>
                <a:srgbClr val="000000"/>
              </a:buClr>
              <a:buSzPts val="1400"/>
              <a:buNone/>
              <a:defRPr sz="1400">
                <a:solidFill>
                  <a:srgbClr val="000000"/>
                </a:solidFill>
              </a:defRPr>
            </a:lvl2pPr>
            <a:lvl3pPr lvl="2" rtl="0">
              <a:spcBef>
                <a:spcPts val="0"/>
              </a:spcBef>
              <a:spcAft>
                <a:spcPts val="0"/>
              </a:spcAft>
              <a:buClr>
                <a:srgbClr val="000000"/>
              </a:buClr>
              <a:buSzPts val="1400"/>
              <a:buNone/>
              <a:defRPr sz="1400">
                <a:solidFill>
                  <a:srgbClr val="000000"/>
                </a:solidFill>
              </a:defRPr>
            </a:lvl3pPr>
            <a:lvl4pPr lvl="3" rtl="0">
              <a:spcBef>
                <a:spcPts val="0"/>
              </a:spcBef>
              <a:spcAft>
                <a:spcPts val="0"/>
              </a:spcAft>
              <a:buClr>
                <a:srgbClr val="000000"/>
              </a:buClr>
              <a:buSzPts val="1400"/>
              <a:buNone/>
              <a:defRPr sz="1400">
                <a:solidFill>
                  <a:srgbClr val="000000"/>
                </a:solidFill>
              </a:defRPr>
            </a:lvl4pPr>
            <a:lvl5pPr lvl="4" rtl="0">
              <a:spcBef>
                <a:spcPts val="0"/>
              </a:spcBef>
              <a:spcAft>
                <a:spcPts val="0"/>
              </a:spcAft>
              <a:buClr>
                <a:srgbClr val="000000"/>
              </a:buClr>
              <a:buSzPts val="1400"/>
              <a:buNone/>
              <a:defRPr sz="1400">
                <a:solidFill>
                  <a:srgbClr val="000000"/>
                </a:solidFill>
              </a:defRPr>
            </a:lvl5pPr>
            <a:lvl6pPr lvl="5" rtl="0">
              <a:spcBef>
                <a:spcPts val="0"/>
              </a:spcBef>
              <a:spcAft>
                <a:spcPts val="0"/>
              </a:spcAft>
              <a:buClr>
                <a:srgbClr val="000000"/>
              </a:buClr>
              <a:buSzPts val="1400"/>
              <a:buNone/>
              <a:defRPr sz="1400">
                <a:solidFill>
                  <a:srgbClr val="000000"/>
                </a:solidFill>
              </a:defRPr>
            </a:lvl6pPr>
            <a:lvl7pPr lvl="6" rtl="0">
              <a:spcBef>
                <a:spcPts val="0"/>
              </a:spcBef>
              <a:spcAft>
                <a:spcPts val="0"/>
              </a:spcAft>
              <a:buClr>
                <a:srgbClr val="000000"/>
              </a:buClr>
              <a:buSzPts val="1400"/>
              <a:buNone/>
              <a:defRPr sz="1400">
                <a:solidFill>
                  <a:srgbClr val="000000"/>
                </a:solidFill>
              </a:defRPr>
            </a:lvl7pPr>
            <a:lvl8pPr lvl="7" rtl="0">
              <a:spcBef>
                <a:spcPts val="0"/>
              </a:spcBef>
              <a:spcAft>
                <a:spcPts val="0"/>
              </a:spcAft>
              <a:buClr>
                <a:srgbClr val="000000"/>
              </a:buClr>
              <a:buSzPts val="1400"/>
              <a:buNone/>
              <a:defRPr sz="1400">
                <a:solidFill>
                  <a:srgbClr val="000000"/>
                </a:solidFill>
              </a:defRPr>
            </a:lvl8pPr>
            <a:lvl9pPr lvl="8" rtl="0">
              <a:spcBef>
                <a:spcPts val="0"/>
              </a:spcBef>
              <a:spcAft>
                <a:spcPts val="0"/>
              </a:spcAft>
              <a:buClr>
                <a:srgbClr val="000000"/>
              </a:buClr>
              <a:buSzPts val="1400"/>
              <a:buNone/>
              <a:defRPr sz="1400">
                <a:solidFill>
                  <a:srgbClr val="000000"/>
                </a:solidFill>
              </a:defRPr>
            </a:lvl9pPr>
          </a:lstStyle>
          <a:p>
            <a:endParaRPr/>
          </a:p>
        </p:txBody>
      </p:sp>
      <p:sp>
        <p:nvSpPr>
          <p:cNvPr id="99" name="Google Shape;99;p16"/>
          <p:cNvSpPr txBox="1">
            <a:spLocks noGrp="1"/>
          </p:cNvSpPr>
          <p:nvPr>
            <p:ph type="subTitle" idx="4"/>
          </p:nvPr>
        </p:nvSpPr>
        <p:spPr>
          <a:xfrm>
            <a:off x="2285760" y="3864823"/>
            <a:ext cx="1708200" cy="1003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100" name="Google Shape;100;p16"/>
          <p:cNvSpPr txBox="1">
            <a:spLocks noGrp="1"/>
          </p:cNvSpPr>
          <p:nvPr>
            <p:ph type="ctrTitle" idx="5"/>
          </p:nvPr>
        </p:nvSpPr>
        <p:spPr>
          <a:xfrm>
            <a:off x="5047297" y="1652042"/>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1" name="Google Shape;101;p16"/>
          <p:cNvSpPr txBox="1">
            <a:spLocks noGrp="1"/>
          </p:cNvSpPr>
          <p:nvPr>
            <p:ph type="subTitle" idx="6"/>
          </p:nvPr>
        </p:nvSpPr>
        <p:spPr>
          <a:xfrm>
            <a:off x="5047299" y="1946292"/>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102" name="Google Shape;102;p16"/>
          <p:cNvSpPr txBox="1">
            <a:spLocks noGrp="1"/>
          </p:cNvSpPr>
          <p:nvPr>
            <p:ph type="ctrTitle" idx="7"/>
          </p:nvPr>
        </p:nvSpPr>
        <p:spPr>
          <a:xfrm>
            <a:off x="5047297" y="3570573"/>
            <a:ext cx="1793100" cy="4275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Clr>
                <a:srgbClr val="000000"/>
              </a:buClr>
              <a:buSzPts val="1400"/>
              <a:buNone/>
              <a:defRPr sz="1400">
                <a:solidFill>
                  <a:srgbClr val="000000"/>
                </a:solidFill>
              </a:defRPr>
            </a:lvl2pPr>
            <a:lvl3pPr lvl="2" algn="r" rtl="0">
              <a:spcBef>
                <a:spcPts val="0"/>
              </a:spcBef>
              <a:spcAft>
                <a:spcPts val="0"/>
              </a:spcAft>
              <a:buClr>
                <a:srgbClr val="000000"/>
              </a:buClr>
              <a:buSzPts val="1400"/>
              <a:buNone/>
              <a:defRPr sz="1400">
                <a:solidFill>
                  <a:srgbClr val="000000"/>
                </a:solidFill>
              </a:defRPr>
            </a:lvl3pPr>
            <a:lvl4pPr lvl="3" algn="r" rtl="0">
              <a:spcBef>
                <a:spcPts val="0"/>
              </a:spcBef>
              <a:spcAft>
                <a:spcPts val="0"/>
              </a:spcAft>
              <a:buClr>
                <a:srgbClr val="000000"/>
              </a:buClr>
              <a:buSzPts val="1400"/>
              <a:buNone/>
              <a:defRPr sz="1400">
                <a:solidFill>
                  <a:srgbClr val="000000"/>
                </a:solidFill>
              </a:defRPr>
            </a:lvl4pPr>
            <a:lvl5pPr lvl="4" algn="r" rtl="0">
              <a:spcBef>
                <a:spcPts val="0"/>
              </a:spcBef>
              <a:spcAft>
                <a:spcPts val="0"/>
              </a:spcAft>
              <a:buClr>
                <a:srgbClr val="000000"/>
              </a:buClr>
              <a:buSzPts val="1400"/>
              <a:buNone/>
              <a:defRPr sz="1400">
                <a:solidFill>
                  <a:srgbClr val="000000"/>
                </a:solidFill>
              </a:defRPr>
            </a:lvl5pPr>
            <a:lvl6pPr lvl="5" algn="r" rtl="0">
              <a:spcBef>
                <a:spcPts val="0"/>
              </a:spcBef>
              <a:spcAft>
                <a:spcPts val="0"/>
              </a:spcAft>
              <a:buClr>
                <a:srgbClr val="000000"/>
              </a:buClr>
              <a:buSzPts val="1400"/>
              <a:buNone/>
              <a:defRPr sz="1400">
                <a:solidFill>
                  <a:srgbClr val="000000"/>
                </a:solidFill>
              </a:defRPr>
            </a:lvl6pPr>
            <a:lvl7pPr lvl="6" algn="r" rtl="0">
              <a:spcBef>
                <a:spcPts val="0"/>
              </a:spcBef>
              <a:spcAft>
                <a:spcPts val="0"/>
              </a:spcAft>
              <a:buClr>
                <a:srgbClr val="000000"/>
              </a:buClr>
              <a:buSzPts val="1400"/>
              <a:buNone/>
              <a:defRPr sz="1400">
                <a:solidFill>
                  <a:srgbClr val="000000"/>
                </a:solidFill>
              </a:defRPr>
            </a:lvl7pPr>
            <a:lvl8pPr lvl="7" algn="r" rtl="0">
              <a:spcBef>
                <a:spcPts val="0"/>
              </a:spcBef>
              <a:spcAft>
                <a:spcPts val="0"/>
              </a:spcAft>
              <a:buClr>
                <a:srgbClr val="000000"/>
              </a:buClr>
              <a:buSzPts val="1400"/>
              <a:buNone/>
              <a:defRPr sz="1400">
                <a:solidFill>
                  <a:srgbClr val="000000"/>
                </a:solidFill>
              </a:defRPr>
            </a:lvl8pPr>
            <a:lvl9pPr lvl="8" algn="r" rtl="0">
              <a:spcBef>
                <a:spcPts val="0"/>
              </a:spcBef>
              <a:spcAft>
                <a:spcPts val="0"/>
              </a:spcAft>
              <a:buClr>
                <a:srgbClr val="000000"/>
              </a:buClr>
              <a:buSzPts val="1400"/>
              <a:buNone/>
              <a:defRPr sz="1400">
                <a:solidFill>
                  <a:srgbClr val="000000"/>
                </a:solidFill>
              </a:defRPr>
            </a:lvl9pPr>
          </a:lstStyle>
          <a:p>
            <a:endParaRPr/>
          </a:p>
        </p:txBody>
      </p:sp>
      <p:sp>
        <p:nvSpPr>
          <p:cNvPr id="103" name="Google Shape;103;p16"/>
          <p:cNvSpPr txBox="1">
            <a:spLocks noGrp="1"/>
          </p:cNvSpPr>
          <p:nvPr>
            <p:ph type="subTitle" idx="8"/>
          </p:nvPr>
        </p:nvSpPr>
        <p:spPr>
          <a:xfrm>
            <a:off x="5047299" y="3864823"/>
            <a:ext cx="1793100" cy="1003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ig title">
  <p:cSld name="CUSTOM_29">
    <p:spTree>
      <p:nvGrpSpPr>
        <p:cNvPr id="1" name="Shape 104"/>
        <p:cNvGrpSpPr/>
        <p:nvPr/>
      </p:nvGrpSpPr>
      <p:grpSpPr>
        <a:xfrm>
          <a:off x="0" y="0"/>
          <a:ext cx="0" cy="0"/>
          <a:chOff x="0" y="0"/>
          <a:chExt cx="0" cy="0"/>
        </a:xfrm>
      </p:grpSpPr>
      <p:sp>
        <p:nvSpPr>
          <p:cNvPr id="105" name="Google Shape;105;p17"/>
          <p:cNvSpPr txBox="1">
            <a:spLocks noGrp="1"/>
          </p:cNvSpPr>
          <p:nvPr>
            <p:ph type="ctrTitle"/>
          </p:nvPr>
        </p:nvSpPr>
        <p:spPr>
          <a:xfrm flipH="1">
            <a:off x="1193529" y="1611150"/>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3600"/>
            </a:lvl1pPr>
            <a:lvl2pPr lvl="1" rtl="0">
              <a:spcBef>
                <a:spcPts val="0"/>
              </a:spcBef>
              <a:spcAft>
                <a:spcPts val="0"/>
              </a:spcAft>
              <a:buSzPts val="6500"/>
              <a:buNone/>
              <a:defRPr sz="6500"/>
            </a:lvl2pPr>
            <a:lvl3pPr lvl="2" rtl="0">
              <a:spcBef>
                <a:spcPts val="0"/>
              </a:spcBef>
              <a:spcAft>
                <a:spcPts val="0"/>
              </a:spcAft>
              <a:buSzPts val="6500"/>
              <a:buNone/>
              <a:defRPr sz="6500"/>
            </a:lvl3pPr>
            <a:lvl4pPr lvl="3" rtl="0">
              <a:spcBef>
                <a:spcPts val="0"/>
              </a:spcBef>
              <a:spcAft>
                <a:spcPts val="0"/>
              </a:spcAft>
              <a:buSzPts val="6500"/>
              <a:buNone/>
              <a:defRPr sz="6500"/>
            </a:lvl4pPr>
            <a:lvl5pPr lvl="4" rtl="0">
              <a:spcBef>
                <a:spcPts val="0"/>
              </a:spcBef>
              <a:spcAft>
                <a:spcPts val="0"/>
              </a:spcAft>
              <a:buSzPts val="6500"/>
              <a:buNone/>
              <a:defRPr sz="6500"/>
            </a:lvl5pPr>
            <a:lvl6pPr lvl="5" rtl="0">
              <a:spcBef>
                <a:spcPts val="0"/>
              </a:spcBef>
              <a:spcAft>
                <a:spcPts val="0"/>
              </a:spcAft>
              <a:buSzPts val="6500"/>
              <a:buNone/>
              <a:defRPr sz="6500"/>
            </a:lvl6pPr>
            <a:lvl7pPr lvl="6" rtl="0">
              <a:spcBef>
                <a:spcPts val="0"/>
              </a:spcBef>
              <a:spcAft>
                <a:spcPts val="0"/>
              </a:spcAft>
              <a:buSzPts val="6500"/>
              <a:buNone/>
              <a:defRPr sz="6500"/>
            </a:lvl7pPr>
            <a:lvl8pPr lvl="7" rtl="0">
              <a:spcBef>
                <a:spcPts val="0"/>
              </a:spcBef>
              <a:spcAft>
                <a:spcPts val="0"/>
              </a:spcAft>
              <a:buSzPts val="6500"/>
              <a:buNone/>
              <a:defRPr sz="6500"/>
            </a:lvl8pPr>
            <a:lvl9pPr lvl="8" rtl="0">
              <a:spcBef>
                <a:spcPts val="0"/>
              </a:spcBef>
              <a:spcAft>
                <a:spcPts val="0"/>
              </a:spcAft>
              <a:buSzPts val="6500"/>
              <a:buNone/>
              <a:defRPr sz="6500"/>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5">
  <p:cSld name="CUSTOM_30">
    <p:bg>
      <p:bgPr>
        <a:blipFill>
          <a:blip r:embed="rId2">
            <a:alphaModFix/>
          </a:blip>
          <a:stretch>
            <a:fillRect/>
          </a:stretch>
        </a:blipFill>
        <a:effectLst/>
      </p:bgPr>
    </p:bg>
    <p:spTree>
      <p:nvGrpSpPr>
        <p:cNvPr id="1" name="Shape 106"/>
        <p:cNvGrpSpPr/>
        <p:nvPr/>
      </p:nvGrpSpPr>
      <p:grpSpPr>
        <a:xfrm>
          <a:off x="0" y="0"/>
          <a:ext cx="0" cy="0"/>
          <a:chOff x="0" y="0"/>
          <a:chExt cx="0" cy="0"/>
        </a:xfrm>
      </p:grpSpPr>
      <p:sp>
        <p:nvSpPr>
          <p:cNvPr id="107" name="Google Shape;107;p18"/>
          <p:cNvSpPr txBox="1">
            <a:spLocks noGrp="1"/>
          </p:cNvSpPr>
          <p:nvPr>
            <p:ph type="ctrTitle"/>
          </p:nvPr>
        </p:nvSpPr>
        <p:spPr>
          <a:xfrm flipH="1">
            <a:off x="2260329" y="2193805"/>
            <a:ext cx="5195700" cy="19212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108" name="Google Shape;108;p18"/>
          <p:cNvSpPr txBox="1">
            <a:spLocks noGrp="1"/>
          </p:cNvSpPr>
          <p:nvPr>
            <p:ph type="title" idx="2" hasCustomPrompt="1"/>
          </p:nvPr>
        </p:nvSpPr>
        <p:spPr>
          <a:xfrm flipH="1">
            <a:off x="2260329" y="188198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09" name="Google Shape;109;p18"/>
          <p:cNvSpPr txBox="1">
            <a:spLocks noGrp="1"/>
          </p:cNvSpPr>
          <p:nvPr>
            <p:ph type="subTitle" idx="1"/>
          </p:nvPr>
        </p:nvSpPr>
        <p:spPr>
          <a:xfrm>
            <a:off x="2260329"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 Design 3">
  <p:cSld name="CUSTOM_15_1_1">
    <p:bg>
      <p:bgPr>
        <a:blipFill>
          <a:blip r:embed="rId2">
            <a:alphaModFix/>
          </a:blip>
          <a:stretch>
            <a:fillRect/>
          </a:stretch>
        </a:blipFill>
        <a:effectLst/>
      </p:bgPr>
    </p:bg>
    <p:spTree>
      <p:nvGrpSpPr>
        <p:cNvPr id="1" name="Shape 110"/>
        <p:cNvGrpSpPr/>
        <p:nvPr/>
      </p:nvGrpSpPr>
      <p:grpSpPr>
        <a:xfrm>
          <a:off x="0" y="0"/>
          <a:ext cx="0" cy="0"/>
          <a:chOff x="0" y="0"/>
          <a:chExt cx="0" cy="0"/>
        </a:xfrm>
      </p:grpSpPr>
      <p:sp>
        <p:nvSpPr>
          <p:cNvPr id="111" name="Google Shape;111;p1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Design 4">
  <p:cSld name="CUSTOM_15_1_1_1">
    <p:bg>
      <p:bgPr>
        <a:blipFill>
          <a:blip r:embed="rId2">
            <a:alphaModFix/>
          </a:blip>
          <a:stretch>
            <a:fillRect/>
          </a:stretch>
        </a:blipFill>
        <a:effectLst/>
      </p:bgPr>
    </p:bg>
    <p:spTree>
      <p:nvGrpSpPr>
        <p:cNvPr id="1" name="Shape 112"/>
        <p:cNvGrpSpPr/>
        <p:nvPr/>
      </p:nvGrpSpPr>
      <p:grpSpPr>
        <a:xfrm>
          <a:off x="0" y="0"/>
          <a:ext cx="0" cy="0"/>
          <a:chOff x="0" y="0"/>
          <a:chExt cx="0" cy="0"/>
        </a:xfrm>
      </p:grpSpPr>
      <p:sp>
        <p:nvSpPr>
          <p:cNvPr id="113" name="Google Shape;113;p2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7">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385875" y="2098650"/>
            <a:ext cx="2372400" cy="946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0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13" name="Google Shape;13;p3"/>
          <p:cNvSpPr txBox="1">
            <a:spLocks noGrp="1"/>
          </p:cNvSpPr>
          <p:nvPr>
            <p:ph type="ctrTitle" idx="2"/>
          </p:nvPr>
        </p:nvSpPr>
        <p:spPr>
          <a:xfrm>
            <a:off x="390296" y="201653"/>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14" name="Google Shape;14;p3"/>
          <p:cNvSpPr txBox="1">
            <a:spLocks noGrp="1"/>
          </p:cNvSpPr>
          <p:nvPr>
            <p:ph type="subTitle" idx="1"/>
          </p:nvPr>
        </p:nvSpPr>
        <p:spPr>
          <a:xfrm>
            <a:off x="690446" y="656478"/>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15" name="Google Shape;15;p3"/>
          <p:cNvSpPr txBox="1">
            <a:spLocks noGrp="1"/>
          </p:cNvSpPr>
          <p:nvPr>
            <p:ph type="title" idx="3" hasCustomPrompt="1"/>
          </p:nvPr>
        </p:nvSpPr>
        <p:spPr>
          <a:xfrm>
            <a:off x="2118448" y="54444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6" name="Google Shape;16;p3"/>
          <p:cNvSpPr txBox="1">
            <a:spLocks noGrp="1"/>
          </p:cNvSpPr>
          <p:nvPr>
            <p:ph type="title" idx="4" hasCustomPrompt="1"/>
          </p:nvPr>
        </p:nvSpPr>
        <p:spPr>
          <a:xfrm>
            <a:off x="2105406" y="151580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7" name="Google Shape;17;p3"/>
          <p:cNvSpPr txBox="1">
            <a:spLocks noGrp="1"/>
          </p:cNvSpPr>
          <p:nvPr>
            <p:ph type="title" idx="5" hasCustomPrompt="1"/>
          </p:nvPr>
        </p:nvSpPr>
        <p:spPr>
          <a:xfrm>
            <a:off x="2105406" y="2487168"/>
            <a:ext cx="1107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title" idx="6" hasCustomPrompt="1"/>
          </p:nvPr>
        </p:nvSpPr>
        <p:spPr>
          <a:xfrm>
            <a:off x="5922008" y="2092638"/>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9" name="Google Shape;19;p3"/>
          <p:cNvSpPr txBox="1">
            <a:spLocks noGrp="1"/>
          </p:cNvSpPr>
          <p:nvPr>
            <p:ph type="title" idx="7" hasCustomPrompt="1"/>
          </p:nvPr>
        </p:nvSpPr>
        <p:spPr>
          <a:xfrm>
            <a:off x="5922008" y="3112336"/>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0" name="Google Shape;20;p3"/>
          <p:cNvSpPr txBox="1">
            <a:spLocks noGrp="1"/>
          </p:cNvSpPr>
          <p:nvPr>
            <p:ph type="title" idx="8" hasCustomPrompt="1"/>
          </p:nvPr>
        </p:nvSpPr>
        <p:spPr>
          <a:xfrm>
            <a:off x="5922008" y="4132033"/>
            <a:ext cx="1072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6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a:off x="390296" y="1167854"/>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2" name="Google Shape;22;p3"/>
          <p:cNvSpPr txBox="1">
            <a:spLocks noGrp="1"/>
          </p:cNvSpPr>
          <p:nvPr>
            <p:ph type="subTitle" idx="13"/>
          </p:nvPr>
        </p:nvSpPr>
        <p:spPr>
          <a:xfrm>
            <a:off x="690446" y="1622677"/>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ctrTitle" idx="14"/>
          </p:nvPr>
        </p:nvSpPr>
        <p:spPr>
          <a:xfrm>
            <a:off x="390296" y="2141336"/>
            <a:ext cx="1974300" cy="577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400"/>
              <a:buNone/>
              <a:defRPr sz="1400"/>
            </a:lvl1pPr>
            <a:lvl2pPr lvl="1" algn="r" rtl="0">
              <a:spcBef>
                <a:spcPts val="0"/>
              </a:spcBef>
              <a:spcAft>
                <a:spcPts val="0"/>
              </a:spcAft>
              <a:buSzPts val="1400"/>
              <a:buNone/>
              <a:defRPr sz="1400"/>
            </a:lvl2pPr>
            <a:lvl3pPr lvl="2" algn="r" rtl="0">
              <a:spcBef>
                <a:spcPts val="0"/>
              </a:spcBef>
              <a:spcAft>
                <a:spcPts val="0"/>
              </a:spcAft>
              <a:buSzPts val="1400"/>
              <a:buNone/>
              <a:defRPr sz="1400"/>
            </a:lvl3pPr>
            <a:lvl4pPr lvl="3" algn="r" rtl="0">
              <a:spcBef>
                <a:spcPts val="0"/>
              </a:spcBef>
              <a:spcAft>
                <a:spcPts val="0"/>
              </a:spcAft>
              <a:buSzPts val="1400"/>
              <a:buNone/>
              <a:defRPr sz="1400"/>
            </a:lvl4pPr>
            <a:lvl5pPr lvl="4" algn="r" rtl="0">
              <a:spcBef>
                <a:spcPts val="0"/>
              </a:spcBef>
              <a:spcAft>
                <a:spcPts val="0"/>
              </a:spcAft>
              <a:buSzPts val="1400"/>
              <a:buNone/>
              <a:defRPr sz="1400"/>
            </a:lvl5pPr>
            <a:lvl6pPr lvl="5" algn="r" rtl="0">
              <a:spcBef>
                <a:spcPts val="0"/>
              </a:spcBef>
              <a:spcAft>
                <a:spcPts val="0"/>
              </a:spcAft>
              <a:buSzPts val="1400"/>
              <a:buNone/>
              <a:defRPr sz="1400"/>
            </a:lvl6pPr>
            <a:lvl7pPr lvl="6" algn="r" rtl="0">
              <a:spcBef>
                <a:spcPts val="0"/>
              </a:spcBef>
              <a:spcAft>
                <a:spcPts val="0"/>
              </a:spcAft>
              <a:buSzPts val="1400"/>
              <a:buNone/>
              <a:defRPr sz="1400"/>
            </a:lvl7pPr>
            <a:lvl8pPr lvl="7" algn="r" rtl="0">
              <a:spcBef>
                <a:spcPts val="0"/>
              </a:spcBef>
              <a:spcAft>
                <a:spcPts val="0"/>
              </a:spcAft>
              <a:buSzPts val="1400"/>
              <a:buNone/>
              <a:defRPr sz="1400"/>
            </a:lvl8pPr>
            <a:lvl9pPr lvl="8" algn="r" rtl="0">
              <a:spcBef>
                <a:spcPts val="0"/>
              </a:spcBef>
              <a:spcAft>
                <a:spcPts val="0"/>
              </a:spcAft>
              <a:buSzPts val="1400"/>
              <a:buNone/>
              <a:defRPr sz="1400"/>
            </a:lvl9pPr>
          </a:lstStyle>
          <a:p>
            <a:endParaRPr/>
          </a:p>
        </p:txBody>
      </p:sp>
      <p:sp>
        <p:nvSpPr>
          <p:cNvPr id="24" name="Google Shape;24;p3"/>
          <p:cNvSpPr txBox="1">
            <a:spLocks noGrp="1"/>
          </p:cNvSpPr>
          <p:nvPr>
            <p:ph type="subTitle" idx="15"/>
          </p:nvPr>
        </p:nvSpPr>
        <p:spPr>
          <a:xfrm>
            <a:off x="690446" y="2596156"/>
            <a:ext cx="16743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900"/>
              <a:buNone/>
              <a:defRPr sz="900"/>
            </a:lvl1pPr>
            <a:lvl2pPr lvl="1" algn="r" rtl="0">
              <a:lnSpc>
                <a:spcPct val="100000"/>
              </a:lnSpc>
              <a:spcBef>
                <a:spcPts val="0"/>
              </a:spcBef>
              <a:spcAft>
                <a:spcPts val="0"/>
              </a:spcAft>
              <a:buSzPts val="900"/>
              <a:buNone/>
              <a:defRPr sz="900"/>
            </a:lvl2pPr>
            <a:lvl3pPr lvl="2" algn="r" rtl="0">
              <a:lnSpc>
                <a:spcPct val="100000"/>
              </a:lnSpc>
              <a:spcBef>
                <a:spcPts val="0"/>
              </a:spcBef>
              <a:spcAft>
                <a:spcPts val="0"/>
              </a:spcAft>
              <a:buSzPts val="900"/>
              <a:buNone/>
              <a:defRPr sz="900"/>
            </a:lvl3pPr>
            <a:lvl4pPr lvl="3" algn="r" rtl="0">
              <a:lnSpc>
                <a:spcPct val="100000"/>
              </a:lnSpc>
              <a:spcBef>
                <a:spcPts val="0"/>
              </a:spcBef>
              <a:spcAft>
                <a:spcPts val="0"/>
              </a:spcAft>
              <a:buSzPts val="900"/>
              <a:buNone/>
              <a:defRPr sz="900"/>
            </a:lvl4pPr>
            <a:lvl5pPr lvl="4" algn="r" rtl="0">
              <a:lnSpc>
                <a:spcPct val="100000"/>
              </a:lnSpc>
              <a:spcBef>
                <a:spcPts val="0"/>
              </a:spcBef>
              <a:spcAft>
                <a:spcPts val="0"/>
              </a:spcAft>
              <a:buSzPts val="900"/>
              <a:buNone/>
              <a:defRPr sz="900"/>
            </a:lvl5pPr>
            <a:lvl6pPr lvl="5" algn="r" rtl="0">
              <a:lnSpc>
                <a:spcPct val="100000"/>
              </a:lnSpc>
              <a:spcBef>
                <a:spcPts val="0"/>
              </a:spcBef>
              <a:spcAft>
                <a:spcPts val="0"/>
              </a:spcAft>
              <a:buSzPts val="900"/>
              <a:buNone/>
              <a:defRPr sz="900"/>
            </a:lvl6pPr>
            <a:lvl7pPr lvl="6" algn="r" rtl="0">
              <a:lnSpc>
                <a:spcPct val="100000"/>
              </a:lnSpc>
              <a:spcBef>
                <a:spcPts val="0"/>
              </a:spcBef>
              <a:spcAft>
                <a:spcPts val="0"/>
              </a:spcAft>
              <a:buSzPts val="900"/>
              <a:buNone/>
              <a:defRPr sz="900"/>
            </a:lvl7pPr>
            <a:lvl8pPr lvl="7" algn="r" rtl="0">
              <a:lnSpc>
                <a:spcPct val="100000"/>
              </a:lnSpc>
              <a:spcBef>
                <a:spcPts val="0"/>
              </a:spcBef>
              <a:spcAft>
                <a:spcPts val="0"/>
              </a:spcAft>
              <a:buSzPts val="900"/>
              <a:buNone/>
              <a:defRPr sz="900"/>
            </a:lvl8pPr>
            <a:lvl9pPr lvl="8" algn="r" rtl="0">
              <a:lnSpc>
                <a:spcPct val="100000"/>
              </a:lnSpc>
              <a:spcBef>
                <a:spcPts val="0"/>
              </a:spcBef>
              <a:spcAft>
                <a:spcPts val="0"/>
              </a:spcAft>
              <a:buSzPts val="900"/>
              <a:buNone/>
              <a:defRPr sz="900"/>
            </a:lvl9pPr>
          </a:lstStyle>
          <a:p>
            <a:endParaRPr/>
          </a:p>
        </p:txBody>
      </p:sp>
      <p:sp>
        <p:nvSpPr>
          <p:cNvPr id="25" name="Google Shape;25;p3"/>
          <p:cNvSpPr txBox="1">
            <a:spLocks noGrp="1"/>
          </p:cNvSpPr>
          <p:nvPr>
            <p:ph type="ctrTitle" idx="16"/>
          </p:nvPr>
        </p:nvSpPr>
        <p:spPr>
          <a:xfrm>
            <a:off x="6811558" y="1775180"/>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6" name="Google Shape;26;p3"/>
          <p:cNvSpPr txBox="1">
            <a:spLocks noGrp="1"/>
          </p:cNvSpPr>
          <p:nvPr>
            <p:ph type="subTitle" idx="17"/>
          </p:nvPr>
        </p:nvSpPr>
        <p:spPr>
          <a:xfrm>
            <a:off x="6811558" y="2230005"/>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7" name="Google Shape;27;p3"/>
          <p:cNvSpPr txBox="1">
            <a:spLocks noGrp="1"/>
          </p:cNvSpPr>
          <p:nvPr>
            <p:ph type="ctrTitle" idx="18"/>
          </p:nvPr>
        </p:nvSpPr>
        <p:spPr>
          <a:xfrm>
            <a:off x="6811558" y="2799095"/>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9"/>
          </p:nvPr>
        </p:nvSpPr>
        <p:spPr>
          <a:xfrm>
            <a:off x="6811558" y="3253917"/>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ctrTitle" idx="20"/>
          </p:nvPr>
        </p:nvSpPr>
        <p:spPr>
          <a:xfrm>
            <a:off x="6811558" y="3811353"/>
            <a:ext cx="19743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0" name="Google Shape;30;p3"/>
          <p:cNvSpPr txBox="1">
            <a:spLocks noGrp="1"/>
          </p:cNvSpPr>
          <p:nvPr>
            <p:ph type="subTitle" idx="21"/>
          </p:nvPr>
        </p:nvSpPr>
        <p:spPr>
          <a:xfrm>
            <a:off x="6811558" y="4266173"/>
            <a:ext cx="16743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 6">
  <p:cSld name="CUSTOM_31">
    <p:bg>
      <p:bgPr>
        <a:blipFill>
          <a:blip r:embed="rId2">
            <a:alphaModFix/>
          </a:blip>
          <a:stretch>
            <a:fillRect/>
          </a:stretch>
        </a:blipFill>
        <a:effectLst/>
      </p:bgPr>
    </p:bg>
    <p:spTree>
      <p:nvGrpSpPr>
        <p:cNvPr id="1" name="Shape 114"/>
        <p:cNvGrpSpPr/>
        <p:nvPr/>
      </p:nvGrpSpPr>
      <p:grpSpPr>
        <a:xfrm>
          <a:off x="0" y="0"/>
          <a:ext cx="0" cy="0"/>
          <a:chOff x="0" y="0"/>
          <a:chExt cx="0" cy="0"/>
        </a:xfrm>
      </p:grpSpPr>
      <p:sp>
        <p:nvSpPr>
          <p:cNvPr id="115" name="Google Shape;115;p21"/>
          <p:cNvSpPr txBox="1">
            <a:spLocks noGrp="1"/>
          </p:cNvSpPr>
          <p:nvPr>
            <p:ph type="ctrTitle"/>
          </p:nvPr>
        </p:nvSpPr>
        <p:spPr>
          <a:xfrm flipH="1">
            <a:off x="1698072" y="21784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116" name="Google Shape;116;p21"/>
          <p:cNvSpPr txBox="1">
            <a:spLocks noGrp="1"/>
          </p:cNvSpPr>
          <p:nvPr>
            <p:ph type="title" idx="2" hasCustomPrompt="1"/>
          </p:nvPr>
        </p:nvSpPr>
        <p:spPr>
          <a:xfrm flipH="1">
            <a:off x="3914472" y="18666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117" name="Google Shape;117;p21"/>
          <p:cNvSpPr txBox="1">
            <a:spLocks noGrp="1"/>
          </p:cNvSpPr>
          <p:nvPr>
            <p:ph type="subTitle" idx="1"/>
          </p:nvPr>
        </p:nvSpPr>
        <p:spPr>
          <a:xfrm>
            <a:off x="2668872" y="3476054"/>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 Design 5">
  <p:cSld name="CUSTOM_15_1_1_1_1">
    <p:bg>
      <p:bgPr>
        <a:blipFill>
          <a:blip r:embed="rId2">
            <a:alphaModFix/>
          </a:blip>
          <a:stretch>
            <a:fillRect/>
          </a:stretch>
        </a:blipFill>
        <a:effectLst/>
      </p:bgPr>
    </p:bg>
    <p:spTree>
      <p:nvGrpSpPr>
        <p:cNvPr id="1" name="Shape 118"/>
        <p:cNvGrpSpPr/>
        <p:nvPr/>
      </p:nvGrpSpPr>
      <p:grpSpPr>
        <a:xfrm>
          <a:off x="0" y="0"/>
          <a:ext cx="0" cy="0"/>
          <a:chOff x="0" y="0"/>
          <a:chExt cx="0" cy="0"/>
        </a:xfrm>
      </p:grpSpPr>
      <p:sp>
        <p:nvSpPr>
          <p:cNvPr id="119" name="Google Shape;119;p22"/>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CUSTOM_32">
    <p:bg>
      <p:bgPr>
        <a:blipFill>
          <a:blip r:embed="rId2">
            <a:alphaModFix/>
          </a:blip>
          <a:stretch>
            <a:fillRect/>
          </a:stretch>
        </a:blipFill>
        <a:effectLst/>
      </p:bgPr>
    </p:bg>
    <p:spTree>
      <p:nvGrpSpPr>
        <p:cNvPr id="1" name="Shape 120"/>
        <p:cNvGrpSpPr/>
        <p:nvPr/>
      </p:nvGrpSpPr>
      <p:grpSpPr>
        <a:xfrm>
          <a:off x="0" y="0"/>
          <a:ext cx="0" cy="0"/>
          <a:chOff x="0" y="0"/>
          <a:chExt cx="0" cy="0"/>
        </a:xfrm>
      </p:grpSpPr>
      <p:sp>
        <p:nvSpPr>
          <p:cNvPr id="121" name="Google Shape;121;p23"/>
          <p:cNvSpPr txBox="1">
            <a:spLocks noGrp="1"/>
          </p:cNvSpPr>
          <p:nvPr>
            <p:ph type="ctrTitle"/>
          </p:nvPr>
        </p:nvSpPr>
        <p:spPr>
          <a:xfrm flipH="1">
            <a:off x="1974150" y="1161000"/>
            <a:ext cx="5195700" cy="13653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000000"/>
              </a:buClr>
              <a:buSzPts val="4800"/>
              <a:buNone/>
              <a:defRPr sz="4800"/>
            </a:lvl1pPr>
            <a:lvl2pPr lvl="1" algn="ctr" rtl="0">
              <a:spcBef>
                <a:spcPts val="0"/>
              </a:spcBef>
              <a:spcAft>
                <a:spcPts val="0"/>
              </a:spcAft>
              <a:buClr>
                <a:srgbClr val="FFFFFF"/>
              </a:buClr>
              <a:buSzPts val="4800"/>
              <a:buNone/>
              <a:defRPr sz="4800">
                <a:solidFill>
                  <a:srgbClr val="FFFFFF"/>
                </a:solidFill>
              </a:defRPr>
            </a:lvl2pPr>
            <a:lvl3pPr lvl="2" algn="ctr" rtl="0">
              <a:spcBef>
                <a:spcPts val="0"/>
              </a:spcBef>
              <a:spcAft>
                <a:spcPts val="0"/>
              </a:spcAft>
              <a:buClr>
                <a:srgbClr val="FFFFFF"/>
              </a:buClr>
              <a:buSzPts val="4800"/>
              <a:buNone/>
              <a:defRPr sz="4800">
                <a:solidFill>
                  <a:srgbClr val="FFFFFF"/>
                </a:solidFill>
              </a:defRPr>
            </a:lvl3pPr>
            <a:lvl4pPr lvl="3" algn="ctr" rtl="0">
              <a:spcBef>
                <a:spcPts val="0"/>
              </a:spcBef>
              <a:spcAft>
                <a:spcPts val="0"/>
              </a:spcAft>
              <a:buClr>
                <a:srgbClr val="FFFFFF"/>
              </a:buClr>
              <a:buSzPts val="4800"/>
              <a:buNone/>
              <a:defRPr sz="4800">
                <a:solidFill>
                  <a:srgbClr val="FFFFFF"/>
                </a:solidFill>
              </a:defRPr>
            </a:lvl4pPr>
            <a:lvl5pPr lvl="4" algn="ctr" rtl="0">
              <a:spcBef>
                <a:spcPts val="0"/>
              </a:spcBef>
              <a:spcAft>
                <a:spcPts val="0"/>
              </a:spcAft>
              <a:buClr>
                <a:srgbClr val="FFFFFF"/>
              </a:buClr>
              <a:buSzPts val="4800"/>
              <a:buNone/>
              <a:defRPr sz="4800">
                <a:solidFill>
                  <a:srgbClr val="FFFFFF"/>
                </a:solidFill>
              </a:defRPr>
            </a:lvl5pPr>
            <a:lvl6pPr lvl="5" algn="ctr" rtl="0">
              <a:spcBef>
                <a:spcPts val="0"/>
              </a:spcBef>
              <a:spcAft>
                <a:spcPts val="0"/>
              </a:spcAft>
              <a:buClr>
                <a:srgbClr val="FFFFFF"/>
              </a:buClr>
              <a:buSzPts val="4800"/>
              <a:buNone/>
              <a:defRPr sz="4800">
                <a:solidFill>
                  <a:srgbClr val="FFFFFF"/>
                </a:solidFill>
              </a:defRPr>
            </a:lvl6pPr>
            <a:lvl7pPr lvl="6" algn="ctr" rtl="0">
              <a:spcBef>
                <a:spcPts val="0"/>
              </a:spcBef>
              <a:spcAft>
                <a:spcPts val="0"/>
              </a:spcAft>
              <a:buClr>
                <a:srgbClr val="FFFFFF"/>
              </a:buClr>
              <a:buSzPts val="4800"/>
              <a:buNone/>
              <a:defRPr sz="4800">
                <a:solidFill>
                  <a:srgbClr val="FFFFFF"/>
                </a:solidFill>
              </a:defRPr>
            </a:lvl7pPr>
            <a:lvl8pPr lvl="7" algn="ctr" rtl="0">
              <a:spcBef>
                <a:spcPts val="0"/>
              </a:spcBef>
              <a:spcAft>
                <a:spcPts val="0"/>
              </a:spcAft>
              <a:buClr>
                <a:srgbClr val="FFFFFF"/>
              </a:buClr>
              <a:buSzPts val="4800"/>
              <a:buNone/>
              <a:defRPr sz="4800">
                <a:solidFill>
                  <a:srgbClr val="FFFFFF"/>
                </a:solidFill>
              </a:defRPr>
            </a:lvl8pPr>
            <a:lvl9pPr lvl="8" algn="ctr" rtl="0">
              <a:spcBef>
                <a:spcPts val="0"/>
              </a:spcBef>
              <a:spcAft>
                <a:spcPts val="0"/>
              </a:spcAft>
              <a:buClr>
                <a:srgbClr val="FFFFFF"/>
              </a:buClr>
              <a:buSzPts val="4800"/>
              <a:buNone/>
              <a:defRPr sz="4800">
                <a:solidFill>
                  <a:srgbClr val="FFFFFF"/>
                </a:solidFill>
              </a:defRPr>
            </a:lvl9pPr>
          </a:lstStyle>
          <a:p>
            <a:endParaRPr/>
          </a:p>
        </p:txBody>
      </p:sp>
      <p:sp>
        <p:nvSpPr>
          <p:cNvPr id="122" name="Google Shape;122;p23"/>
          <p:cNvSpPr txBox="1">
            <a:spLocks noGrp="1"/>
          </p:cNvSpPr>
          <p:nvPr>
            <p:ph type="subTitle" idx="1"/>
          </p:nvPr>
        </p:nvSpPr>
        <p:spPr>
          <a:xfrm>
            <a:off x="2152500" y="2494850"/>
            <a:ext cx="4839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3" name="Google Shape;123;p23"/>
          <p:cNvSpPr txBox="1"/>
          <p:nvPr/>
        </p:nvSpPr>
        <p:spPr>
          <a:xfrm>
            <a:off x="625906" y="3722418"/>
            <a:ext cx="3830100" cy="17844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300"/>
              </a:spcBef>
              <a:spcAft>
                <a:spcPts val="0"/>
              </a:spcAft>
              <a:buNone/>
            </a:pPr>
            <a:r>
              <a:rPr lang="en" sz="1000">
                <a:solidFill>
                  <a:schemeClr val="dk1"/>
                </a:solidFill>
                <a:latin typeface="Roboto Condensed Light"/>
                <a:ea typeface="Roboto Condensed Light"/>
                <a:cs typeface="Roboto Condensed Light"/>
                <a:sym typeface="Roboto Condensed Light"/>
              </a:rPr>
              <a:t>CREDITS: This presentation template was created by </a:t>
            </a:r>
            <a:r>
              <a:rPr lang="en" sz="1000" b="1">
                <a:solidFill>
                  <a:schemeClr val="dk1"/>
                </a:solidFill>
                <a:uFill>
                  <a:noFill/>
                </a:uFill>
                <a:latin typeface="Roboto Condensed"/>
                <a:ea typeface="Roboto Condensed"/>
                <a:cs typeface="Roboto Condensed"/>
                <a:sym typeface="Roboto Condensed"/>
                <a:hlinkClick r:id="rId3"/>
              </a:rPr>
              <a:t>Slidesgo</a:t>
            </a:r>
            <a:r>
              <a:rPr lang="en" sz="1000">
                <a:solidFill>
                  <a:schemeClr val="dk1"/>
                </a:solidFill>
                <a:latin typeface="Roboto Condensed Light"/>
                <a:ea typeface="Roboto Condensed Light"/>
                <a:cs typeface="Roboto Condensed Light"/>
                <a:sym typeface="Roboto Condensed Light"/>
              </a:rPr>
              <a:t>, including icons by </a:t>
            </a:r>
            <a:r>
              <a:rPr lang="en" sz="1000" b="1">
                <a:solidFill>
                  <a:schemeClr val="dk1"/>
                </a:solidFill>
                <a:uFill>
                  <a:noFill/>
                </a:uFill>
                <a:latin typeface="Roboto Condensed"/>
                <a:ea typeface="Roboto Condensed"/>
                <a:cs typeface="Roboto Condensed"/>
                <a:sym typeface="Roboto Condensed"/>
                <a:hlinkClick r:id="rId4"/>
              </a:rPr>
              <a:t>Flaticon</a:t>
            </a:r>
            <a:r>
              <a:rPr lang="en" sz="1000">
                <a:solidFill>
                  <a:schemeClr val="dk1"/>
                </a:solidFill>
                <a:latin typeface="Roboto Condensed Light"/>
                <a:ea typeface="Roboto Condensed Light"/>
                <a:cs typeface="Roboto Condensed Light"/>
                <a:sym typeface="Roboto Condensed Light"/>
              </a:rPr>
              <a:t>, and infographics &amp; images by </a:t>
            </a:r>
            <a:r>
              <a:rPr lang="en" sz="1000" b="1">
                <a:solidFill>
                  <a:schemeClr val="dk1"/>
                </a:solidFill>
                <a:uFill>
                  <a:noFill/>
                </a:uFill>
                <a:latin typeface="Roboto Condensed"/>
                <a:ea typeface="Roboto Condensed"/>
                <a:cs typeface="Roboto Condensed"/>
                <a:sym typeface="Roboto Condensed"/>
                <a:hlinkClick r:id="rId5"/>
              </a:rPr>
              <a:t>Freepik</a:t>
            </a:r>
            <a:r>
              <a:rPr lang="en" sz="1000">
                <a:solidFill>
                  <a:schemeClr val="dk1"/>
                </a:solidFill>
                <a:latin typeface="Roboto Condensed Light"/>
                <a:ea typeface="Roboto Condensed Light"/>
                <a:cs typeface="Roboto Condensed Light"/>
                <a:sym typeface="Roboto Condensed Light"/>
              </a:rPr>
              <a:t>. </a:t>
            </a:r>
            <a:endParaRPr sz="1000">
              <a:solidFill>
                <a:schemeClr val="dk1"/>
              </a:solidFill>
              <a:latin typeface="Roboto Condensed Light"/>
              <a:ea typeface="Roboto Condensed Light"/>
              <a:cs typeface="Roboto Condensed Light"/>
              <a:sym typeface="Roboto Condensed Light"/>
            </a:endParaRPr>
          </a:p>
          <a:p>
            <a:pPr marL="0" lvl="0" indent="0" algn="l" rtl="0">
              <a:lnSpc>
                <a:spcPct val="100000"/>
              </a:lnSpc>
              <a:spcBef>
                <a:spcPts val="300"/>
              </a:spcBef>
              <a:spcAft>
                <a:spcPts val="0"/>
              </a:spcAft>
              <a:buNone/>
            </a:pPr>
            <a:r>
              <a:rPr lang="en" sz="900" b="1">
                <a:solidFill>
                  <a:schemeClr val="dk1"/>
                </a:solidFill>
                <a:latin typeface="Roboto Condensed"/>
                <a:ea typeface="Roboto Condensed"/>
                <a:cs typeface="Roboto Condensed"/>
                <a:sym typeface="Roboto Condensed"/>
              </a:rPr>
              <a:t>Please keep this slide for attribution.</a:t>
            </a:r>
            <a:endParaRPr sz="900" b="1">
              <a:solidFill>
                <a:schemeClr val="dk1"/>
              </a:solidFill>
              <a:latin typeface="Roboto Condensed"/>
              <a:ea typeface="Roboto Condensed"/>
              <a:cs typeface="Roboto Condensed"/>
              <a:sym typeface="Roboto Condensed"/>
            </a:endParaRPr>
          </a:p>
          <a:p>
            <a:pPr marL="0" lvl="0" indent="0" algn="l" rtl="0">
              <a:lnSpc>
                <a:spcPct val="115000"/>
              </a:lnSpc>
              <a:spcBef>
                <a:spcPts val="300"/>
              </a:spcBef>
              <a:spcAft>
                <a:spcPts val="0"/>
              </a:spcAft>
              <a:buNone/>
            </a:pPr>
            <a:endParaRPr>
              <a:solidFill>
                <a:schemeClr val="dk1"/>
              </a:solidFill>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a:solidFill>
                <a:schemeClr val="dk1"/>
              </a:solidFill>
              <a:latin typeface="Roboto Condensed Light"/>
              <a:ea typeface="Roboto Condensed Light"/>
              <a:cs typeface="Roboto Condensed Light"/>
              <a:sym typeface="Roboto Condensed Light"/>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 text">
  <p:cSld name="CUSTOM_14">
    <p:bg>
      <p:bgPr>
        <a:blipFill>
          <a:blip r:embed="rId2">
            <a:alphaModFix/>
          </a:blip>
          <a:stretch>
            <a:fillRect/>
          </a:stretch>
        </a:blipFill>
        <a:effectLst/>
      </p:bgPr>
    </p:bg>
    <p:spTree>
      <p:nvGrpSpPr>
        <p:cNvPr id="1" name="Shape 124"/>
        <p:cNvGrpSpPr/>
        <p:nvPr/>
      </p:nvGrpSpPr>
      <p:grpSpPr>
        <a:xfrm>
          <a:off x="0" y="0"/>
          <a:ext cx="0" cy="0"/>
          <a:chOff x="0" y="0"/>
          <a:chExt cx="0" cy="0"/>
        </a:xfrm>
      </p:grpSpPr>
      <p:sp>
        <p:nvSpPr>
          <p:cNvPr id="125" name="Google Shape;125;p24"/>
          <p:cNvSpPr txBox="1">
            <a:spLocks noGrp="1"/>
          </p:cNvSpPr>
          <p:nvPr>
            <p:ph type="body" idx="1"/>
          </p:nvPr>
        </p:nvSpPr>
        <p:spPr>
          <a:xfrm>
            <a:off x="642050" y="2134800"/>
            <a:ext cx="5308200" cy="1476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000000"/>
              </a:buClr>
              <a:buSzPts val="1200"/>
              <a:buChar char="●"/>
              <a:defRPr>
                <a:solidFill>
                  <a:srgbClr val="000000"/>
                </a:solidFill>
              </a:defRPr>
            </a:lvl1pPr>
            <a:lvl2pPr marL="914400" lvl="1" indent="-304800" rtl="0">
              <a:spcBef>
                <a:spcPts val="1600"/>
              </a:spcBef>
              <a:spcAft>
                <a:spcPts val="0"/>
              </a:spcAft>
              <a:buClr>
                <a:srgbClr val="000000"/>
              </a:buClr>
              <a:buSzPts val="1200"/>
              <a:buChar char="○"/>
              <a:defRPr>
                <a:solidFill>
                  <a:srgbClr val="000000"/>
                </a:solidFill>
              </a:defRPr>
            </a:lvl2pPr>
            <a:lvl3pPr marL="1371600" lvl="2" indent="-304800" rtl="0">
              <a:spcBef>
                <a:spcPts val="1600"/>
              </a:spcBef>
              <a:spcAft>
                <a:spcPts val="0"/>
              </a:spcAft>
              <a:buClr>
                <a:srgbClr val="000000"/>
              </a:buClr>
              <a:buSzPts val="1200"/>
              <a:buChar char="■"/>
              <a:defRPr>
                <a:solidFill>
                  <a:srgbClr val="000000"/>
                </a:solidFill>
              </a:defRPr>
            </a:lvl3pPr>
            <a:lvl4pPr marL="1828800" lvl="3" indent="-304800" rtl="0">
              <a:spcBef>
                <a:spcPts val="1600"/>
              </a:spcBef>
              <a:spcAft>
                <a:spcPts val="0"/>
              </a:spcAft>
              <a:buClr>
                <a:srgbClr val="000000"/>
              </a:buClr>
              <a:buSzPts val="1200"/>
              <a:buChar char="●"/>
              <a:defRPr>
                <a:solidFill>
                  <a:srgbClr val="000000"/>
                </a:solidFill>
              </a:defRPr>
            </a:lvl4pPr>
            <a:lvl5pPr marL="2286000" lvl="4" indent="-304800" rtl="0">
              <a:spcBef>
                <a:spcPts val="1600"/>
              </a:spcBef>
              <a:spcAft>
                <a:spcPts val="0"/>
              </a:spcAft>
              <a:buClr>
                <a:srgbClr val="000000"/>
              </a:buClr>
              <a:buSzPts val="1200"/>
              <a:buChar char="○"/>
              <a:defRPr>
                <a:solidFill>
                  <a:srgbClr val="000000"/>
                </a:solidFill>
              </a:defRPr>
            </a:lvl5pPr>
            <a:lvl6pPr marL="2743200" lvl="5" indent="-304800" rtl="0">
              <a:spcBef>
                <a:spcPts val="1600"/>
              </a:spcBef>
              <a:spcAft>
                <a:spcPts val="0"/>
              </a:spcAft>
              <a:buClr>
                <a:srgbClr val="000000"/>
              </a:buClr>
              <a:buSzPts val="1200"/>
              <a:buChar char="■"/>
              <a:defRPr>
                <a:solidFill>
                  <a:srgbClr val="000000"/>
                </a:solidFill>
              </a:defRPr>
            </a:lvl6pPr>
            <a:lvl7pPr marL="3200400" lvl="6" indent="-304800" rtl="0">
              <a:spcBef>
                <a:spcPts val="1600"/>
              </a:spcBef>
              <a:spcAft>
                <a:spcPts val="0"/>
              </a:spcAft>
              <a:buClr>
                <a:srgbClr val="000000"/>
              </a:buClr>
              <a:buSzPts val="1200"/>
              <a:buChar char="●"/>
              <a:defRPr>
                <a:solidFill>
                  <a:srgbClr val="000000"/>
                </a:solidFill>
              </a:defRPr>
            </a:lvl7pPr>
            <a:lvl8pPr marL="3657600" lvl="7" indent="-304800" rtl="0">
              <a:spcBef>
                <a:spcPts val="1600"/>
              </a:spcBef>
              <a:spcAft>
                <a:spcPts val="0"/>
              </a:spcAft>
              <a:buClr>
                <a:srgbClr val="000000"/>
              </a:buClr>
              <a:buSzPts val="1200"/>
              <a:buChar char="○"/>
              <a:defRPr>
                <a:solidFill>
                  <a:srgbClr val="000000"/>
                </a:solidFill>
              </a:defRPr>
            </a:lvl8pPr>
            <a:lvl9pPr marL="4114800" lvl="8" indent="-304800" rtl="0">
              <a:spcBef>
                <a:spcPts val="1600"/>
              </a:spcBef>
              <a:spcAft>
                <a:spcPts val="1600"/>
              </a:spcAft>
              <a:buClr>
                <a:srgbClr val="000000"/>
              </a:buClr>
              <a:buSzPts val="1200"/>
              <a:buChar char="■"/>
              <a:defRPr>
                <a:solidFill>
                  <a:srgbClr val="000000"/>
                </a:solidFill>
              </a:defRPr>
            </a:lvl9pPr>
          </a:lstStyle>
          <a:p>
            <a:endParaRPr/>
          </a:p>
        </p:txBody>
      </p:sp>
      <p:sp>
        <p:nvSpPr>
          <p:cNvPr id="126" name="Google Shape;126;p24"/>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lank slide">
  <p:cSld name="CUSTOM_33">
    <p:bg>
      <p:bgPr>
        <a:noFill/>
        <a:effectLst/>
      </p:bgPr>
    </p:bg>
    <p:spTree>
      <p:nvGrpSpPr>
        <p:cNvPr id="1" name="Shape 127"/>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1">
  <p:cSld name="CUSTOM_18">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3600"/>
              <a:buNone/>
              <a:defRPr sz="3600"/>
            </a:lvl1pPr>
            <a:lvl2pPr lvl="1" rtl="0">
              <a:spcBef>
                <a:spcPts val="0"/>
              </a:spcBef>
              <a:spcAft>
                <a:spcPts val="0"/>
              </a:spcAft>
              <a:buClr>
                <a:srgbClr val="FFFFFF"/>
              </a:buClr>
              <a:buSzPts val="6500"/>
              <a:buNone/>
              <a:defRPr sz="6500">
                <a:solidFill>
                  <a:srgbClr val="FFFFFF"/>
                </a:solidFill>
              </a:defRPr>
            </a:lvl2pPr>
            <a:lvl3pPr lvl="2" rtl="0">
              <a:spcBef>
                <a:spcPts val="0"/>
              </a:spcBef>
              <a:spcAft>
                <a:spcPts val="0"/>
              </a:spcAft>
              <a:buClr>
                <a:srgbClr val="FFFFFF"/>
              </a:buClr>
              <a:buSzPts val="6500"/>
              <a:buNone/>
              <a:defRPr sz="6500">
                <a:solidFill>
                  <a:srgbClr val="FFFFFF"/>
                </a:solidFill>
              </a:defRPr>
            </a:lvl3pPr>
            <a:lvl4pPr lvl="3" rtl="0">
              <a:spcBef>
                <a:spcPts val="0"/>
              </a:spcBef>
              <a:spcAft>
                <a:spcPts val="0"/>
              </a:spcAft>
              <a:buClr>
                <a:srgbClr val="FFFFFF"/>
              </a:buClr>
              <a:buSzPts val="6500"/>
              <a:buNone/>
              <a:defRPr sz="6500">
                <a:solidFill>
                  <a:srgbClr val="FFFFFF"/>
                </a:solidFill>
              </a:defRPr>
            </a:lvl4pPr>
            <a:lvl5pPr lvl="4" rtl="0">
              <a:spcBef>
                <a:spcPts val="0"/>
              </a:spcBef>
              <a:spcAft>
                <a:spcPts val="0"/>
              </a:spcAft>
              <a:buClr>
                <a:srgbClr val="FFFFFF"/>
              </a:buClr>
              <a:buSzPts val="6500"/>
              <a:buNone/>
              <a:defRPr sz="6500">
                <a:solidFill>
                  <a:srgbClr val="FFFFFF"/>
                </a:solidFill>
              </a:defRPr>
            </a:lvl5pPr>
            <a:lvl6pPr lvl="5" rtl="0">
              <a:spcBef>
                <a:spcPts val="0"/>
              </a:spcBef>
              <a:spcAft>
                <a:spcPts val="0"/>
              </a:spcAft>
              <a:buClr>
                <a:srgbClr val="FFFFFF"/>
              </a:buClr>
              <a:buSzPts val="6500"/>
              <a:buNone/>
              <a:defRPr sz="6500">
                <a:solidFill>
                  <a:srgbClr val="FFFFFF"/>
                </a:solidFill>
              </a:defRPr>
            </a:lvl6pPr>
            <a:lvl7pPr lvl="6" rtl="0">
              <a:spcBef>
                <a:spcPts val="0"/>
              </a:spcBef>
              <a:spcAft>
                <a:spcPts val="0"/>
              </a:spcAft>
              <a:buClr>
                <a:srgbClr val="FFFFFF"/>
              </a:buClr>
              <a:buSzPts val="6500"/>
              <a:buNone/>
              <a:defRPr sz="6500">
                <a:solidFill>
                  <a:srgbClr val="FFFFFF"/>
                </a:solidFill>
              </a:defRPr>
            </a:lvl7pPr>
            <a:lvl8pPr lvl="7" rtl="0">
              <a:spcBef>
                <a:spcPts val="0"/>
              </a:spcBef>
              <a:spcAft>
                <a:spcPts val="0"/>
              </a:spcAft>
              <a:buClr>
                <a:srgbClr val="FFFFFF"/>
              </a:buClr>
              <a:buSzPts val="6500"/>
              <a:buNone/>
              <a:defRPr sz="6500">
                <a:solidFill>
                  <a:srgbClr val="FFFFFF"/>
                </a:solidFill>
              </a:defRPr>
            </a:lvl8pPr>
            <a:lvl9pPr lvl="8" rtl="0">
              <a:spcBef>
                <a:spcPts val="0"/>
              </a:spcBef>
              <a:spcAft>
                <a:spcPts val="0"/>
              </a:spcAft>
              <a:buClr>
                <a:srgbClr val="FFFFFF"/>
              </a:buClr>
              <a:buSzPts val="6500"/>
              <a:buNone/>
              <a:defRPr sz="6500">
                <a:solidFill>
                  <a:srgbClr val="FFFFFF"/>
                </a:solidFill>
              </a:defRPr>
            </a:lvl9pPr>
          </a:lstStyle>
          <a:p>
            <a:endParaRPr/>
          </a:p>
        </p:txBody>
      </p:sp>
      <p:sp>
        <p:nvSpPr>
          <p:cNvPr id="33" name="Google Shape;33;p4"/>
          <p:cNvSpPr txBox="1">
            <a:spLocks noGrp="1"/>
          </p:cNvSpPr>
          <p:nvPr>
            <p:ph type="title" idx="2" hasCustomPrompt="1"/>
          </p:nvPr>
        </p:nvSpPr>
        <p:spPr>
          <a:xfrm flipH="1">
            <a:off x="1147579" y="2323850"/>
            <a:ext cx="2979300" cy="7545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000000"/>
              </a:buClr>
              <a:buSzPts val="9600"/>
              <a:buNone/>
              <a:defRPr sz="96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subTitle" idx="1"/>
          </p:nvPr>
        </p:nvSpPr>
        <p:spPr>
          <a:xfrm>
            <a:off x="1147575" y="4028959"/>
            <a:ext cx="4224900" cy="536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subtitle">
  <p:cSld name="CUSTOM_12">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2638350" y="376498"/>
            <a:ext cx="3867300" cy="2054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1600">
                <a:solidFill>
                  <a:srgbClr val="000000"/>
                </a:solidFill>
              </a:defRPr>
            </a:lvl2pPr>
            <a:lvl3pPr lvl="2" rtl="0">
              <a:spcBef>
                <a:spcPts val="0"/>
              </a:spcBef>
              <a:spcAft>
                <a:spcPts val="0"/>
              </a:spcAft>
              <a:buClr>
                <a:srgbClr val="000000"/>
              </a:buClr>
              <a:buSzPts val="1600"/>
              <a:buNone/>
              <a:defRPr sz="1600">
                <a:solidFill>
                  <a:srgbClr val="000000"/>
                </a:solidFill>
              </a:defRPr>
            </a:lvl3pPr>
            <a:lvl4pPr lvl="3" rtl="0">
              <a:spcBef>
                <a:spcPts val="0"/>
              </a:spcBef>
              <a:spcAft>
                <a:spcPts val="0"/>
              </a:spcAft>
              <a:buClr>
                <a:srgbClr val="000000"/>
              </a:buClr>
              <a:buSzPts val="1600"/>
              <a:buNone/>
              <a:defRPr sz="1600">
                <a:solidFill>
                  <a:srgbClr val="000000"/>
                </a:solidFill>
              </a:defRPr>
            </a:lvl4pPr>
            <a:lvl5pPr lvl="4" rtl="0">
              <a:spcBef>
                <a:spcPts val="0"/>
              </a:spcBef>
              <a:spcAft>
                <a:spcPts val="0"/>
              </a:spcAft>
              <a:buClr>
                <a:srgbClr val="000000"/>
              </a:buClr>
              <a:buSzPts val="1600"/>
              <a:buNone/>
              <a:defRPr sz="1600">
                <a:solidFill>
                  <a:srgbClr val="000000"/>
                </a:solidFill>
              </a:defRPr>
            </a:lvl5pPr>
            <a:lvl6pPr lvl="5" rtl="0">
              <a:spcBef>
                <a:spcPts val="0"/>
              </a:spcBef>
              <a:spcAft>
                <a:spcPts val="0"/>
              </a:spcAft>
              <a:buClr>
                <a:srgbClr val="000000"/>
              </a:buClr>
              <a:buSzPts val="1600"/>
              <a:buNone/>
              <a:defRPr sz="1600">
                <a:solidFill>
                  <a:srgbClr val="000000"/>
                </a:solidFill>
              </a:defRPr>
            </a:lvl6pPr>
            <a:lvl7pPr lvl="6" rtl="0">
              <a:spcBef>
                <a:spcPts val="0"/>
              </a:spcBef>
              <a:spcAft>
                <a:spcPts val="0"/>
              </a:spcAft>
              <a:buClr>
                <a:srgbClr val="000000"/>
              </a:buClr>
              <a:buSzPts val="1600"/>
              <a:buNone/>
              <a:defRPr sz="1600">
                <a:solidFill>
                  <a:srgbClr val="000000"/>
                </a:solidFill>
              </a:defRPr>
            </a:lvl7pPr>
            <a:lvl8pPr lvl="7" rtl="0">
              <a:spcBef>
                <a:spcPts val="0"/>
              </a:spcBef>
              <a:spcAft>
                <a:spcPts val="0"/>
              </a:spcAft>
              <a:buClr>
                <a:srgbClr val="000000"/>
              </a:buClr>
              <a:buSzPts val="1600"/>
              <a:buNone/>
              <a:defRPr sz="1600">
                <a:solidFill>
                  <a:srgbClr val="000000"/>
                </a:solidFill>
              </a:defRPr>
            </a:lvl8pPr>
            <a:lvl9pPr lvl="8" rtl="0">
              <a:spcBef>
                <a:spcPts val="0"/>
              </a:spcBef>
              <a:spcAft>
                <a:spcPts val="0"/>
              </a:spcAft>
              <a:buClr>
                <a:srgbClr val="000000"/>
              </a:buClr>
              <a:buSzPts val="1600"/>
              <a:buNone/>
              <a:defRPr sz="1600">
                <a:solidFill>
                  <a:srgbClr val="000000"/>
                </a:solidFill>
              </a:defRPr>
            </a:lvl9pPr>
          </a:lstStyle>
          <a:p>
            <a:endParaRPr/>
          </a:p>
        </p:txBody>
      </p:sp>
      <p:sp>
        <p:nvSpPr>
          <p:cNvPr id="37" name="Google Shape;37;p5"/>
          <p:cNvSpPr txBox="1">
            <a:spLocks noGrp="1"/>
          </p:cNvSpPr>
          <p:nvPr>
            <p:ph type="subTitle" idx="1"/>
          </p:nvPr>
        </p:nvSpPr>
        <p:spPr>
          <a:xfrm>
            <a:off x="2459550" y="2314225"/>
            <a:ext cx="4224900" cy="1784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Design">
  <p:cSld name="CUSTOM_15">
    <p:bg>
      <p:bgPr>
        <a:blipFill>
          <a:blip r:embed="rId2">
            <a:alphaModFix/>
          </a:blip>
          <a:stretch>
            <a:fillRect/>
          </a:stretch>
        </a:blipFill>
        <a:effectLst/>
      </p:bgPr>
    </p:bg>
    <p:spTree>
      <p:nvGrpSpPr>
        <p:cNvPr id="1" name="Shape 38"/>
        <p:cNvGrpSpPr/>
        <p:nvPr/>
      </p:nvGrpSpPr>
      <p:grpSpPr>
        <a:xfrm>
          <a:off x="0" y="0"/>
          <a:ext cx="0" cy="0"/>
          <a:chOff x="0" y="0"/>
          <a:chExt cx="0" cy="0"/>
        </a:xfrm>
      </p:grpSpPr>
      <p:sp>
        <p:nvSpPr>
          <p:cNvPr id="39" name="Google Shape;39;p6"/>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2">
  <p:cSld name="CUSTOM_21">
    <p:bg>
      <p:bgPr>
        <a:blipFill>
          <a:blip r:embed="rId2">
            <a:alphaModFix/>
          </a:blip>
          <a:stretch>
            <a:fillRect/>
          </a:stretch>
        </a:blipFill>
        <a:effectLst/>
      </p:bgPr>
    </p:bg>
    <p:spTree>
      <p:nvGrpSpPr>
        <p:cNvPr id="1" name="Shape 40"/>
        <p:cNvGrpSpPr/>
        <p:nvPr/>
      </p:nvGrpSpPr>
      <p:grpSpPr>
        <a:xfrm>
          <a:off x="0" y="0"/>
          <a:ext cx="0" cy="0"/>
          <a:chOff x="0" y="0"/>
          <a:chExt cx="0" cy="0"/>
        </a:xfrm>
      </p:grpSpPr>
      <p:sp>
        <p:nvSpPr>
          <p:cNvPr id="41" name="Google Shape;41;p7"/>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3600"/>
              <a:buNone/>
              <a:defRPr sz="3600"/>
            </a:lvl1pPr>
            <a:lvl2pPr lvl="1" algn="r" rtl="0">
              <a:spcBef>
                <a:spcPts val="0"/>
              </a:spcBef>
              <a:spcAft>
                <a:spcPts val="0"/>
              </a:spcAft>
              <a:buClr>
                <a:srgbClr val="FFFFFF"/>
              </a:buClr>
              <a:buSzPts val="6500"/>
              <a:buNone/>
              <a:defRPr sz="6500">
                <a:solidFill>
                  <a:srgbClr val="FFFFFF"/>
                </a:solidFill>
              </a:defRPr>
            </a:lvl2pPr>
            <a:lvl3pPr lvl="2" algn="r" rtl="0">
              <a:spcBef>
                <a:spcPts val="0"/>
              </a:spcBef>
              <a:spcAft>
                <a:spcPts val="0"/>
              </a:spcAft>
              <a:buClr>
                <a:srgbClr val="FFFFFF"/>
              </a:buClr>
              <a:buSzPts val="6500"/>
              <a:buNone/>
              <a:defRPr sz="6500">
                <a:solidFill>
                  <a:srgbClr val="FFFFFF"/>
                </a:solidFill>
              </a:defRPr>
            </a:lvl3pPr>
            <a:lvl4pPr lvl="3" algn="r" rtl="0">
              <a:spcBef>
                <a:spcPts val="0"/>
              </a:spcBef>
              <a:spcAft>
                <a:spcPts val="0"/>
              </a:spcAft>
              <a:buClr>
                <a:srgbClr val="FFFFFF"/>
              </a:buClr>
              <a:buSzPts val="6500"/>
              <a:buNone/>
              <a:defRPr sz="6500">
                <a:solidFill>
                  <a:srgbClr val="FFFFFF"/>
                </a:solidFill>
              </a:defRPr>
            </a:lvl4pPr>
            <a:lvl5pPr lvl="4" algn="r" rtl="0">
              <a:spcBef>
                <a:spcPts val="0"/>
              </a:spcBef>
              <a:spcAft>
                <a:spcPts val="0"/>
              </a:spcAft>
              <a:buClr>
                <a:srgbClr val="FFFFFF"/>
              </a:buClr>
              <a:buSzPts val="6500"/>
              <a:buNone/>
              <a:defRPr sz="6500">
                <a:solidFill>
                  <a:srgbClr val="FFFFFF"/>
                </a:solidFill>
              </a:defRPr>
            </a:lvl5pPr>
            <a:lvl6pPr lvl="5" algn="r" rtl="0">
              <a:spcBef>
                <a:spcPts val="0"/>
              </a:spcBef>
              <a:spcAft>
                <a:spcPts val="0"/>
              </a:spcAft>
              <a:buClr>
                <a:srgbClr val="FFFFFF"/>
              </a:buClr>
              <a:buSzPts val="6500"/>
              <a:buNone/>
              <a:defRPr sz="6500">
                <a:solidFill>
                  <a:srgbClr val="FFFFFF"/>
                </a:solidFill>
              </a:defRPr>
            </a:lvl6pPr>
            <a:lvl7pPr lvl="6" algn="r" rtl="0">
              <a:spcBef>
                <a:spcPts val="0"/>
              </a:spcBef>
              <a:spcAft>
                <a:spcPts val="0"/>
              </a:spcAft>
              <a:buClr>
                <a:srgbClr val="FFFFFF"/>
              </a:buClr>
              <a:buSzPts val="6500"/>
              <a:buNone/>
              <a:defRPr sz="6500">
                <a:solidFill>
                  <a:srgbClr val="FFFFFF"/>
                </a:solidFill>
              </a:defRPr>
            </a:lvl7pPr>
            <a:lvl8pPr lvl="7" algn="r" rtl="0">
              <a:spcBef>
                <a:spcPts val="0"/>
              </a:spcBef>
              <a:spcAft>
                <a:spcPts val="0"/>
              </a:spcAft>
              <a:buClr>
                <a:srgbClr val="FFFFFF"/>
              </a:buClr>
              <a:buSzPts val="6500"/>
              <a:buNone/>
              <a:defRPr sz="6500">
                <a:solidFill>
                  <a:srgbClr val="FFFFFF"/>
                </a:solidFill>
              </a:defRPr>
            </a:lvl8pPr>
            <a:lvl9pPr lvl="8" algn="r" rtl="0">
              <a:spcBef>
                <a:spcPts val="0"/>
              </a:spcBef>
              <a:spcAft>
                <a:spcPts val="0"/>
              </a:spcAft>
              <a:buClr>
                <a:srgbClr val="FFFFFF"/>
              </a:buClr>
              <a:buSzPts val="6500"/>
              <a:buNone/>
              <a:defRPr sz="6500">
                <a:solidFill>
                  <a:srgbClr val="FFFFFF"/>
                </a:solidFill>
              </a:defRPr>
            </a:lvl9pPr>
          </a:lstStyle>
          <a:p>
            <a:endParaRPr/>
          </a:p>
        </p:txBody>
      </p:sp>
      <p:sp>
        <p:nvSpPr>
          <p:cNvPr id="42" name="Google Shape;42;p7"/>
          <p:cNvSpPr txBox="1">
            <a:spLocks noGrp="1"/>
          </p:cNvSpPr>
          <p:nvPr>
            <p:ph type="title" idx="2" hasCustomPrompt="1"/>
          </p:nvPr>
        </p:nvSpPr>
        <p:spPr>
          <a:xfrm flipH="1">
            <a:off x="4964179" y="2323850"/>
            <a:ext cx="29793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9600"/>
              <a:buNone/>
              <a:defRPr sz="9600"/>
            </a:lvl1pPr>
            <a:lvl2pPr lvl="1"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43" name="Google Shape;43;p7"/>
          <p:cNvSpPr txBox="1">
            <a:spLocks noGrp="1"/>
          </p:cNvSpPr>
          <p:nvPr>
            <p:ph type="subTitle" idx="1"/>
          </p:nvPr>
        </p:nvSpPr>
        <p:spPr>
          <a:xfrm>
            <a:off x="3718579" y="4030481"/>
            <a:ext cx="4224900" cy="536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sz="11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ext + photo">
  <p:cSld name="CUSTOM_23">
    <p:bg>
      <p:bgPr>
        <a:blipFill>
          <a:blip r:embed="rId2">
            <a:alphaModFix/>
          </a:blip>
          <a:stretch>
            <a:fillRect/>
          </a:stretch>
        </a:blipFill>
        <a:effectLst/>
      </p:bgPr>
    </p:bg>
    <p:spTree>
      <p:nvGrpSpPr>
        <p:cNvPr id="1" name="Shape 44"/>
        <p:cNvGrpSpPr/>
        <p:nvPr/>
      </p:nvGrpSpPr>
      <p:grpSpPr>
        <a:xfrm>
          <a:off x="0" y="0"/>
          <a:ext cx="0" cy="0"/>
          <a:chOff x="0" y="0"/>
          <a:chExt cx="0" cy="0"/>
        </a:xfrm>
      </p:grpSpPr>
      <p:sp>
        <p:nvSpPr>
          <p:cNvPr id="45" name="Google Shape;45;p8"/>
          <p:cNvSpPr txBox="1">
            <a:spLocks noGrp="1"/>
          </p:cNvSpPr>
          <p:nvPr>
            <p:ph type="ctrTitle"/>
          </p:nvPr>
        </p:nvSpPr>
        <p:spPr>
          <a:xfrm>
            <a:off x="1600733" y="985228"/>
            <a:ext cx="26736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000"/>
              <a:buNone/>
              <a:defRPr sz="2000"/>
            </a:lvl1pPr>
            <a:lvl2pPr lvl="1" algn="r" rtl="0">
              <a:spcBef>
                <a:spcPts val="0"/>
              </a:spcBef>
              <a:spcAft>
                <a:spcPts val="0"/>
              </a:spcAft>
              <a:buClr>
                <a:srgbClr val="000000"/>
              </a:buClr>
              <a:buSzPts val="2000"/>
              <a:buNone/>
              <a:defRPr sz="2000">
                <a:solidFill>
                  <a:srgbClr val="000000"/>
                </a:solidFill>
              </a:defRPr>
            </a:lvl2pPr>
            <a:lvl3pPr lvl="2" algn="r" rtl="0">
              <a:spcBef>
                <a:spcPts val="0"/>
              </a:spcBef>
              <a:spcAft>
                <a:spcPts val="0"/>
              </a:spcAft>
              <a:buClr>
                <a:srgbClr val="000000"/>
              </a:buClr>
              <a:buSzPts val="2000"/>
              <a:buNone/>
              <a:defRPr sz="2000">
                <a:solidFill>
                  <a:srgbClr val="000000"/>
                </a:solidFill>
              </a:defRPr>
            </a:lvl3pPr>
            <a:lvl4pPr lvl="3" algn="r" rtl="0">
              <a:spcBef>
                <a:spcPts val="0"/>
              </a:spcBef>
              <a:spcAft>
                <a:spcPts val="0"/>
              </a:spcAft>
              <a:buClr>
                <a:srgbClr val="000000"/>
              </a:buClr>
              <a:buSzPts val="2000"/>
              <a:buNone/>
              <a:defRPr sz="2000">
                <a:solidFill>
                  <a:srgbClr val="000000"/>
                </a:solidFill>
              </a:defRPr>
            </a:lvl4pPr>
            <a:lvl5pPr lvl="4" algn="r" rtl="0">
              <a:spcBef>
                <a:spcPts val="0"/>
              </a:spcBef>
              <a:spcAft>
                <a:spcPts val="0"/>
              </a:spcAft>
              <a:buClr>
                <a:srgbClr val="000000"/>
              </a:buClr>
              <a:buSzPts val="2000"/>
              <a:buNone/>
              <a:defRPr sz="2000">
                <a:solidFill>
                  <a:srgbClr val="000000"/>
                </a:solidFill>
              </a:defRPr>
            </a:lvl5pPr>
            <a:lvl6pPr lvl="5" algn="r" rtl="0">
              <a:spcBef>
                <a:spcPts val="0"/>
              </a:spcBef>
              <a:spcAft>
                <a:spcPts val="0"/>
              </a:spcAft>
              <a:buClr>
                <a:srgbClr val="000000"/>
              </a:buClr>
              <a:buSzPts val="2000"/>
              <a:buNone/>
              <a:defRPr sz="2000">
                <a:solidFill>
                  <a:srgbClr val="000000"/>
                </a:solidFill>
              </a:defRPr>
            </a:lvl6pPr>
            <a:lvl7pPr lvl="6" algn="r" rtl="0">
              <a:spcBef>
                <a:spcPts val="0"/>
              </a:spcBef>
              <a:spcAft>
                <a:spcPts val="0"/>
              </a:spcAft>
              <a:buClr>
                <a:srgbClr val="000000"/>
              </a:buClr>
              <a:buSzPts val="2000"/>
              <a:buNone/>
              <a:defRPr sz="2000">
                <a:solidFill>
                  <a:srgbClr val="000000"/>
                </a:solidFill>
              </a:defRPr>
            </a:lvl7pPr>
            <a:lvl8pPr lvl="7" algn="r" rtl="0">
              <a:spcBef>
                <a:spcPts val="0"/>
              </a:spcBef>
              <a:spcAft>
                <a:spcPts val="0"/>
              </a:spcAft>
              <a:buClr>
                <a:srgbClr val="000000"/>
              </a:buClr>
              <a:buSzPts val="2000"/>
              <a:buNone/>
              <a:defRPr sz="2000">
                <a:solidFill>
                  <a:srgbClr val="000000"/>
                </a:solidFill>
              </a:defRPr>
            </a:lvl8pPr>
            <a:lvl9pPr lvl="8" algn="r" rtl="0">
              <a:spcBef>
                <a:spcPts val="0"/>
              </a:spcBef>
              <a:spcAft>
                <a:spcPts val="0"/>
              </a:spcAft>
              <a:buClr>
                <a:srgbClr val="000000"/>
              </a:buClr>
              <a:buSzPts val="2000"/>
              <a:buNone/>
              <a:defRPr sz="2000">
                <a:solidFill>
                  <a:srgbClr val="000000"/>
                </a:solidFill>
              </a:defRPr>
            </a:lvl9pPr>
          </a:lstStyle>
          <a:p>
            <a:endParaRPr/>
          </a:p>
        </p:txBody>
      </p:sp>
      <p:sp>
        <p:nvSpPr>
          <p:cNvPr id="46" name="Google Shape;46;p8"/>
          <p:cNvSpPr txBox="1">
            <a:spLocks noGrp="1"/>
          </p:cNvSpPr>
          <p:nvPr>
            <p:ph type="subTitle" idx="1"/>
          </p:nvPr>
        </p:nvSpPr>
        <p:spPr>
          <a:xfrm>
            <a:off x="1179233" y="3058425"/>
            <a:ext cx="30951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sz="1100">
                <a:solidFill>
                  <a:srgbClr val="000000"/>
                </a:solidFill>
              </a:defRPr>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47" name="Google Shape;47;p8"/>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p:cSld name="CUSTOM_26">
    <p:bg>
      <p:bgPr>
        <a:blipFill>
          <a:blip r:embed="rId2">
            <a:alphaModFix/>
          </a:blip>
          <a:stretch>
            <a:fillRect/>
          </a:stretch>
        </a:blipFill>
        <a:effectLst/>
      </p:bgPr>
    </p:bg>
    <p:spTree>
      <p:nvGrpSpPr>
        <p:cNvPr id="1" name="Shape 48"/>
        <p:cNvGrpSpPr/>
        <p:nvPr/>
      </p:nvGrpSpPr>
      <p:grpSpPr>
        <a:xfrm>
          <a:off x="0" y="0"/>
          <a:ext cx="0" cy="0"/>
          <a:chOff x="0" y="0"/>
          <a:chExt cx="0" cy="0"/>
        </a:xfrm>
      </p:grpSpPr>
      <p:sp>
        <p:nvSpPr>
          <p:cNvPr id="49" name="Google Shape;49;p9"/>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0" name="Google Shape;50;p9"/>
          <p:cNvSpPr txBox="1">
            <a:spLocks noGrp="1"/>
          </p:cNvSpPr>
          <p:nvPr>
            <p:ph type="title" idx="2" hasCustomPrompt="1"/>
          </p:nvPr>
        </p:nvSpPr>
        <p:spPr>
          <a:xfrm>
            <a:off x="1086651" y="14751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1" name="Google Shape;51;p9"/>
          <p:cNvSpPr txBox="1">
            <a:spLocks noGrp="1"/>
          </p:cNvSpPr>
          <p:nvPr>
            <p:ph type="subTitle" idx="1"/>
          </p:nvPr>
        </p:nvSpPr>
        <p:spPr>
          <a:xfrm flipH="1">
            <a:off x="3481677" y="1666454"/>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2" name="Google Shape;52;p9"/>
          <p:cNvSpPr txBox="1">
            <a:spLocks noGrp="1"/>
          </p:cNvSpPr>
          <p:nvPr>
            <p:ph type="title" idx="3" hasCustomPrompt="1"/>
          </p:nvPr>
        </p:nvSpPr>
        <p:spPr>
          <a:xfrm>
            <a:off x="2298451" y="2475350"/>
            <a:ext cx="17637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3" name="Google Shape;53;p9"/>
          <p:cNvSpPr txBox="1">
            <a:spLocks noGrp="1"/>
          </p:cNvSpPr>
          <p:nvPr>
            <p:ph type="subTitle" idx="4"/>
          </p:nvPr>
        </p:nvSpPr>
        <p:spPr>
          <a:xfrm flipH="1">
            <a:off x="4568051" y="2688425"/>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
        <p:nvSpPr>
          <p:cNvPr id="54" name="Google Shape;54;p9"/>
          <p:cNvSpPr txBox="1">
            <a:spLocks noGrp="1"/>
          </p:cNvSpPr>
          <p:nvPr>
            <p:ph type="title" idx="5" hasCustomPrompt="1"/>
          </p:nvPr>
        </p:nvSpPr>
        <p:spPr>
          <a:xfrm>
            <a:off x="3353176" y="3513625"/>
            <a:ext cx="1795200" cy="7545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4800"/>
              <a:buNone/>
              <a:defRPr sz="6000"/>
            </a:lvl1pPr>
            <a:lvl2pPr lvl="1"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FFFFFF"/>
              </a:buClr>
              <a:buSzPts val="6000"/>
              <a:buFont typeface="Fira Sans Extra Condensed Medium"/>
              <a:buNone/>
              <a:defRPr sz="6000">
                <a:solidFill>
                  <a:srgbClr val="FFFFFF"/>
                </a:solidFill>
                <a:latin typeface="Fira Sans Extra Condensed Medium"/>
                <a:ea typeface="Fira Sans Extra Condensed Medium"/>
                <a:cs typeface="Fira Sans Extra Condensed Medium"/>
                <a:sym typeface="Fira Sans Extra Condensed Medium"/>
              </a:defRPr>
            </a:lvl9pPr>
          </a:lstStyle>
          <a:p>
            <a:r>
              <a:t>xx%</a:t>
            </a:r>
          </a:p>
        </p:txBody>
      </p:sp>
      <p:sp>
        <p:nvSpPr>
          <p:cNvPr id="55" name="Google Shape;55;p9"/>
          <p:cNvSpPr txBox="1">
            <a:spLocks noGrp="1"/>
          </p:cNvSpPr>
          <p:nvPr>
            <p:ph type="subTitle" idx="6"/>
          </p:nvPr>
        </p:nvSpPr>
        <p:spPr>
          <a:xfrm flipH="1">
            <a:off x="5671490" y="3709941"/>
            <a:ext cx="3264900" cy="33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algn="r" rtl="0">
              <a:lnSpc>
                <a:spcPct val="100000"/>
              </a:lnSpc>
              <a:spcBef>
                <a:spcPts val="0"/>
              </a:spcBef>
              <a:spcAft>
                <a:spcPts val="0"/>
              </a:spcAft>
              <a:buSzPts val="1100"/>
              <a:buNone/>
              <a:defRPr sz="1100"/>
            </a:lvl2pPr>
            <a:lvl3pPr lvl="2" algn="r" rtl="0">
              <a:lnSpc>
                <a:spcPct val="100000"/>
              </a:lnSpc>
              <a:spcBef>
                <a:spcPts val="0"/>
              </a:spcBef>
              <a:spcAft>
                <a:spcPts val="0"/>
              </a:spcAft>
              <a:buSzPts val="1100"/>
              <a:buNone/>
              <a:defRPr sz="1100"/>
            </a:lvl3pPr>
            <a:lvl4pPr lvl="3" algn="r" rtl="0">
              <a:lnSpc>
                <a:spcPct val="100000"/>
              </a:lnSpc>
              <a:spcBef>
                <a:spcPts val="0"/>
              </a:spcBef>
              <a:spcAft>
                <a:spcPts val="0"/>
              </a:spcAft>
              <a:buSzPts val="1100"/>
              <a:buNone/>
              <a:defRPr sz="1100"/>
            </a:lvl4pPr>
            <a:lvl5pPr lvl="4" algn="r" rtl="0">
              <a:lnSpc>
                <a:spcPct val="100000"/>
              </a:lnSpc>
              <a:spcBef>
                <a:spcPts val="0"/>
              </a:spcBef>
              <a:spcAft>
                <a:spcPts val="0"/>
              </a:spcAft>
              <a:buSzPts val="1100"/>
              <a:buNone/>
              <a:defRPr sz="1100"/>
            </a:lvl5pPr>
            <a:lvl6pPr lvl="5" algn="r" rtl="0">
              <a:lnSpc>
                <a:spcPct val="100000"/>
              </a:lnSpc>
              <a:spcBef>
                <a:spcPts val="0"/>
              </a:spcBef>
              <a:spcAft>
                <a:spcPts val="0"/>
              </a:spcAft>
              <a:buSzPts val="1100"/>
              <a:buNone/>
              <a:defRPr sz="1100"/>
            </a:lvl6pPr>
            <a:lvl7pPr lvl="6" algn="r" rtl="0">
              <a:lnSpc>
                <a:spcPct val="100000"/>
              </a:lnSpc>
              <a:spcBef>
                <a:spcPts val="0"/>
              </a:spcBef>
              <a:spcAft>
                <a:spcPts val="0"/>
              </a:spcAft>
              <a:buSzPts val="1100"/>
              <a:buNone/>
              <a:defRPr sz="1100"/>
            </a:lvl7pPr>
            <a:lvl8pPr lvl="7" algn="r" rtl="0">
              <a:lnSpc>
                <a:spcPct val="100000"/>
              </a:lnSpc>
              <a:spcBef>
                <a:spcPts val="0"/>
              </a:spcBef>
              <a:spcAft>
                <a:spcPts val="0"/>
              </a:spcAft>
              <a:buSzPts val="1100"/>
              <a:buNone/>
              <a:defRPr sz="1100"/>
            </a:lvl8pPr>
            <a:lvl9pPr lvl="8" algn="r" rtl="0">
              <a:lnSpc>
                <a:spcPct val="100000"/>
              </a:lnSpc>
              <a:spcBef>
                <a:spcPts val="0"/>
              </a:spcBef>
              <a:spcAft>
                <a:spcPts val="0"/>
              </a:spcAft>
              <a:buSzPts val="1100"/>
              <a:buNone/>
              <a:defRPr sz="11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hree Columns">
  <p:cSld name="CUSTOM_24">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2400"/>
            </a:lvl1pPr>
            <a:lvl2pPr lvl="1" algn="r" rtl="0">
              <a:spcBef>
                <a:spcPts val="0"/>
              </a:spcBef>
              <a:spcAft>
                <a:spcPts val="0"/>
              </a:spcAft>
              <a:buSzPts val="2400"/>
              <a:buNone/>
              <a:defRPr sz="2400"/>
            </a:lvl2pPr>
            <a:lvl3pPr lvl="2" algn="r" rtl="0">
              <a:spcBef>
                <a:spcPts val="0"/>
              </a:spcBef>
              <a:spcAft>
                <a:spcPts val="0"/>
              </a:spcAft>
              <a:buSzPts val="2400"/>
              <a:buNone/>
              <a:defRPr sz="2400"/>
            </a:lvl3pPr>
            <a:lvl4pPr lvl="3" algn="r" rtl="0">
              <a:spcBef>
                <a:spcPts val="0"/>
              </a:spcBef>
              <a:spcAft>
                <a:spcPts val="0"/>
              </a:spcAft>
              <a:buSzPts val="2400"/>
              <a:buNone/>
              <a:defRPr sz="2400"/>
            </a:lvl4pPr>
            <a:lvl5pPr lvl="4" algn="r" rtl="0">
              <a:spcBef>
                <a:spcPts val="0"/>
              </a:spcBef>
              <a:spcAft>
                <a:spcPts val="0"/>
              </a:spcAft>
              <a:buSzPts val="2400"/>
              <a:buNone/>
              <a:defRPr sz="2400"/>
            </a:lvl5pPr>
            <a:lvl6pPr lvl="5" algn="r" rtl="0">
              <a:spcBef>
                <a:spcPts val="0"/>
              </a:spcBef>
              <a:spcAft>
                <a:spcPts val="0"/>
              </a:spcAft>
              <a:buSzPts val="2400"/>
              <a:buNone/>
              <a:defRPr sz="2400"/>
            </a:lvl6pPr>
            <a:lvl7pPr lvl="6" algn="r" rtl="0">
              <a:spcBef>
                <a:spcPts val="0"/>
              </a:spcBef>
              <a:spcAft>
                <a:spcPts val="0"/>
              </a:spcAft>
              <a:buSzPts val="2400"/>
              <a:buNone/>
              <a:defRPr sz="2400"/>
            </a:lvl7pPr>
            <a:lvl8pPr lvl="7" algn="r" rtl="0">
              <a:spcBef>
                <a:spcPts val="0"/>
              </a:spcBef>
              <a:spcAft>
                <a:spcPts val="0"/>
              </a:spcAft>
              <a:buSzPts val="2400"/>
              <a:buNone/>
              <a:defRPr sz="2400"/>
            </a:lvl8pPr>
            <a:lvl9pPr lvl="8" algn="r" rtl="0">
              <a:spcBef>
                <a:spcPts val="0"/>
              </a:spcBef>
              <a:spcAft>
                <a:spcPts val="0"/>
              </a:spcAft>
              <a:buSzPts val="2400"/>
              <a:buNone/>
              <a:defRPr sz="2400"/>
            </a:lvl9pPr>
          </a:lstStyle>
          <a:p>
            <a:endParaRPr/>
          </a:p>
        </p:txBody>
      </p:sp>
      <p:sp>
        <p:nvSpPr>
          <p:cNvPr id="58" name="Google Shape;58;p10"/>
          <p:cNvSpPr txBox="1">
            <a:spLocks noGrp="1"/>
          </p:cNvSpPr>
          <p:nvPr>
            <p:ph type="ctrTitle" idx="2"/>
          </p:nvPr>
        </p:nvSpPr>
        <p:spPr>
          <a:xfrm>
            <a:off x="5616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59" name="Google Shape;59;p10"/>
          <p:cNvSpPr txBox="1">
            <a:spLocks noGrp="1"/>
          </p:cNvSpPr>
          <p:nvPr>
            <p:ph type="subTitle" idx="1"/>
          </p:nvPr>
        </p:nvSpPr>
        <p:spPr>
          <a:xfrm>
            <a:off x="872450" y="3090475"/>
            <a:ext cx="20520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0" name="Google Shape;60;p10"/>
          <p:cNvSpPr txBox="1">
            <a:spLocks noGrp="1"/>
          </p:cNvSpPr>
          <p:nvPr>
            <p:ph type="ctrTitle" idx="3"/>
          </p:nvPr>
        </p:nvSpPr>
        <p:spPr>
          <a:xfrm>
            <a:off x="32352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1" name="Google Shape;61;p10"/>
          <p:cNvSpPr txBox="1">
            <a:spLocks noGrp="1"/>
          </p:cNvSpPr>
          <p:nvPr>
            <p:ph type="subTitle" idx="4"/>
          </p:nvPr>
        </p:nvSpPr>
        <p:spPr>
          <a:xfrm>
            <a:off x="3462900" y="2036750"/>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62" name="Google Shape;62;p10"/>
          <p:cNvSpPr txBox="1">
            <a:spLocks noGrp="1"/>
          </p:cNvSpPr>
          <p:nvPr>
            <p:ph type="ctrTitle" idx="5"/>
          </p:nvPr>
        </p:nvSpPr>
        <p:spPr>
          <a:xfrm>
            <a:off x="5908800" y="2804713"/>
            <a:ext cx="2673600" cy="427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rtl="0">
              <a:spcBef>
                <a:spcPts val="0"/>
              </a:spcBef>
              <a:spcAft>
                <a:spcPts val="0"/>
              </a:spcAft>
              <a:buClr>
                <a:srgbClr val="000000"/>
              </a:buClr>
              <a:buSzPts val="1800"/>
              <a:buNone/>
              <a:defRPr sz="1800">
                <a:solidFill>
                  <a:srgbClr val="000000"/>
                </a:solidFill>
              </a:defRPr>
            </a:lvl2pPr>
            <a:lvl3pPr lvl="2" rtl="0">
              <a:spcBef>
                <a:spcPts val="0"/>
              </a:spcBef>
              <a:spcAft>
                <a:spcPts val="0"/>
              </a:spcAft>
              <a:buClr>
                <a:srgbClr val="000000"/>
              </a:buClr>
              <a:buSzPts val="1800"/>
              <a:buNone/>
              <a:defRPr sz="1800">
                <a:solidFill>
                  <a:srgbClr val="000000"/>
                </a:solidFill>
              </a:defRPr>
            </a:lvl3pPr>
            <a:lvl4pPr lvl="3" rtl="0">
              <a:spcBef>
                <a:spcPts val="0"/>
              </a:spcBef>
              <a:spcAft>
                <a:spcPts val="0"/>
              </a:spcAft>
              <a:buClr>
                <a:srgbClr val="000000"/>
              </a:buClr>
              <a:buSzPts val="1800"/>
              <a:buNone/>
              <a:defRPr sz="1800">
                <a:solidFill>
                  <a:srgbClr val="000000"/>
                </a:solidFill>
              </a:defRPr>
            </a:lvl4pPr>
            <a:lvl5pPr lvl="4" rtl="0">
              <a:spcBef>
                <a:spcPts val="0"/>
              </a:spcBef>
              <a:spcAft>
                <a:spcPts val="0"/>
              </a:spcAft>
              <a:buClr>
                <a:srgbClr val="000000"/>
              </a:buClr>
              <a:buSzPts val="1800"/>
              <a:buNone/>
              <a:defRPr sz="1800">
                <a:solidFill>
                  <a:srgbClr val="000000"/>
                </a:solidFill>
              </a:defRPr>
            </a:lvl5pPr>
            <a:lvl6pPr lvl="5" rtl="0">
              <a:spcBef>
                <a:spcPts val="0"/>
              </a:spcBef>
              <a:spcAft>
                <a:spcPts val="0"/>
              </a:spcAft>
              <a:buClr>
                <a:srgbClr val="000000"/>
              </a:buClr>
              <a:buSzPts val="1800"/>
              <a:buNone/>
              <a:defRPr sz="1800">
                <a:solidFill>
                  <a:srgbClr val="000000"/>
                </a:solidFill>
              </a:defRPr>
            </a:lvl6pPr>
            <a:lvl7pPr lvl="6" rtl="0">
              <a:spcBef>
                <a:spcPts val="0"/>
              </a:spcBef>
              <a:spcAft>
                <a:spcPts val="0"/>
              </a:spcAft>
              <a:buClr>
                <a:srgbClr val="000000"/>
              </a:buClr>
              <a:buSzPts val="1800"/>
              <a:buNone/>
              <a:defRPr sz="1800">
                <a:solidFill>
                  <a:srgbClr val="000000"/>
                </a:solidFill>
              </a:defRPr>
            </a:lvl7pPr>
            <a:lvl8pPr lvl="7" rtl="0">
              <a:spcBef>
                <a:spcPts val="0"/>
              </a:spcBef>
              <a:spcAft>
                <a:spcPts val="0"/>
              </a:spcAft>
              <a:buClr>
                <a:srgbClr val="000000"/>
              </a:buClr>
              <a:buSzPts val="1800"/>
              <a:buNone/>
              <a:defRPr sz="1800">
                <a:solidFill>
                  <a:srgbClr val="000000"/>
                </a:solidFill>
              </a:defRPr>
            </a:lvl8pPr>
            <a:lvl9pPr lvl="8" rtl="0">
              <a:spcBef>
                <a:spcPts val="0"/>
              </a:spcBef>
              <a:spcAft>
                <a:spcPts val="0"/>
              </a:spcAft>
              <a:buClr>
                <a:srgbClr val="000000"/>
              </a:buClr>
              <a:buSzPts val="1800"/>
              <a:buNone/>
              <a:defRPr sz="1800">
                <a:solidFill>
                  <a:srgbClr val="000000"/>
                </a:solidFill>
              </a:defRPr>
            </a:lvl9pPr>
          </a:lstStyle>
          <a:p>
            <a:endParaRPr/>
          </a:p>
        </p:txBody>
      </p:sp>
      <p:sp>
        <p:nvSpPr>
          <p:cNvPr id="63" name="Google Shape;63;p10"/>
          <p:cNvSpPr txBox="1">
            <a:spLocks noGrp="1"/>
          </p:cNvSpPr>
          <p:nvPr>
            <p:ph type="subTitle" idx="6"/>
          </p:nvPr>
        </p:nvSpPr>
        <p:spPr>
          <a:xfrm>
            <a:off x="6136500" y="3090475"/>
            <a:ext cx="2218200" cy="1003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solidFill>
                  <a:srgbClr val="000000"/>
                </a:solidFill>
              </a:defRPr>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Exo 2"/>
              <a:buNone/>
              <a:defRPr sz="2800" b="1">
                <a:solidFill>
                  <a:schemeClr val="dk1"/>
                </a:solidFill>
                <a:latin typeface="Exo 2"/>
                <a:ea typeface="Exo 2"/>
                <a:cs typeface="Exo 2"/>
                <a:sym typeface="Exo 2"/>
              </a:defRPr>
            </a:lvl1pPr>
            <a:lvl2pPr lvl="1"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2pPr>
            <a:lvl3pPr lvl="2"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3pPr>
            <a:lvl4pPr lvl="3"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4pPr>
            <a:lvl5pPr lvl="4"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5pPr>
            <a:lvl6pPr lvl="5"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6pPr>
            <a:lvl7pPr lvl="6"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7pPr>
            <a:lvl8pPr lvl="7"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8pPr>
            <a:lvl9pPr lvl="8" rtl="0">
              <a:spcBef>
                <a:spcPts val="0"/>
              </a:spcBef>
              <a:spcAft>
                <a:spcPts val="0"/>
              </a:spcAft>
              <a:buClr>
                <a:schemeClr val="dk1"/>
              </a:buClr>
              <a:buSzPts val="2800"/>
              <a:buFont typeface="Squada One"/>
              <a:buNone/>
              <a:defRPr sz="2800">
                <a:solidFill>
                  <a:schemeClr val="dk1"/>
                </a:solidFill>
                <a:latin typeface="Squada One"/>
                <a:ea typeface="Squada One"/>
                <a:cs typeface="Squada One"/>
                <a:sym typeface="Squada One"/>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1pPr>
            <a:lvl2pPr marL="914400" lvl="1"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2pPr>
            <a:lvl3pPr marL="1371600" lvl="2"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3pPr>
            <a:lvl4pPr marL="1828800" lvl="3"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4pPr>
            <a:lvl5pPr marL="2286000" lvl="4"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5pPr>
            <a:lvl6pPr marL="2743200" lvl="5"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6pPr>
            <a:lvl7pPr marL="3200400" lvl="6"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7pPr>
            <a:lvl8pPr marL="3657600" lvl="7" indent="-304800" rtl="0">
              <a:lnSpc>
                <a:spcPct val="115000"/>
              </a:lnSpc>
              <a:spcBef>
                <a:spcPts val="1600"/>
              </a:spcBef>
              <a:spcAft>
                <a:spcPts val="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8pPr>
            <a:lvl9pPr marL="4114800" lvl="8" indent="-304800" rtl="0">
              <a:lnSpc>
                <a:spcPct val="115000"/>
              </a:lnSpc>
              <a:spcBef>
                <a:spcPts val="1600"/>
              </a:spcBef>
              <a:spcAft>
                <a:spcPts val="1600"/>
              </a:spcAft>
              <a:buClr>
                <a:schemeClr val="dk1"/>
              </a:buClr>
              <a:buSzPts val="1200"/>
              <a:buFont typeface="Roboto Condensed Light"/>
              <a:buChar char="■"/>
              <a:defRPr sz="1200">
                <a:solidFill>
                  <a:schemeClr val="dk1"/>
                </a:solidFill>
                <a:latin typeface="Roboto Condensed Light"/>
                <a:ea typeface="Roboto Condensed Light"/>
                <a:cs typeface="Roboto Condensed Light"/>
                <a:sym typeface="Roboto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1.xml"/><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hyperlink" Target="http://localhost:8088/" TargetMode="External"/><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8D17F8F-EC62-4A16-977B-3BB46927C38E}"/>
              </a:ext>
            </a:extLst>
          </p:cNvPr>
          <p:cNvSpPr txBox="1"/>
          <p:nvPr/>
        </p:nvSpPr>
        <p:spPr>
          <a:xfrm>
            <a:off x="2927960" y="130629"/>
            <a:ext cx="3288080" cy="400110"/>
          </a:xfrm>
          <a:prstGeom prst="rect">
            <a:avLst/>
          </a:prstGeom>
          <a:noFill/>
        </p:spPr>
        <p:txBody>
          <a:bodyPr wrap="none" rtlCol="0">
            <a:spAutoFit/>
          </a:bodyPr>
          <a:lstStyle/>
          <a:p>
            <a:r>
              <a:rPr lang="en-US" sz="2000" b="1" dirty="0"/>
              <a:t>BAN CƠ YẾU CHÍNH PHỦ</a:t>
            </a:r>
          </a:p>
        </p:txBody>
      </p:sp>
      <p:sp>
        <p:nvSpPr>
          <p:cNvPr id="5" name="TextBox 4">
            <a:extLst>
              <a:ext uri="{FF2B5EF4-FFF2-40B4-BE49-F238E27FC236}">
                <a16:creationId xmlns:a16="http://schemas.microsoft.com/office/drawing/2014/main" id="{FDF720A8-84E9-4FD2-BA7F-D7D1138AFAAA}"/>
              </a:ext>
            </a:extLst>
          </p:cNvPr>
          <p:cNvSpPr txBox="1"/>
          <p:nvPr/>
        </p:nvSpPr>
        <p:spPr>
          <a:xfrm>
            <a:off x="2654648" y="597159"/>
            <a:ext cx="3892412" cy="400110"/>
          </a:xfrm>
          <a:prstGeom prst="rect">
            <a:avLst/>
          </a:prstGeom>
          <a:noFill/>
        </p:spPr>
        <p:txBody>
          <a:bodyPr wrap="none" rtlCol="0">
            <a:spAutoFit/>
          </a:bodyPr>
          <a:lstStyle/>
          <a:p>
            <a:r>
              <a:rPr lang="en-US" sz="2000" b="1" dirty="0"/>
              <a:t>HỌC VIỆN KỸ THUẬT MẬT MÃ</a:t>
            </a:r>
          </a:p>
        </p:txBody>
      </p:sp>
      <p:sp>
        <p:nvSpPr>
          <p:cNvPr id="8" name="TextBox 7">
            <a:extLst>
              <a:ext uri="{FF2B5EF4-FFF2-40B4-BE49-F238E27FC236}">
                <a16:creationId xmlns:a16="http://schemas.microsoft.com/office/drawing/2014/main" id="{548E24F8-0EED-482A-9E6F-F971C9B3846B}"/>
              </a:ext>
            </a:extLst>
          </p:cNvPr>
          <p:cNvSpPr txBox="1"/>
          <p:nvPr/>
        </p:nvSpPr>
        <p:spPr>
          <a:xfrm>
            <a:off x="1401901" y="3125755"/>
            <a:ext cx="6340197" cy="400110"/>
          </a:xfrm>
          <a:prstGeom prst="rect">
            <a:avLst/>
          </a:prstGeom>
          <a:noFill/>
        </p:spPr>
        <p:txBody>
          <a:bodyPr wrap="none" rtlCol="0">
            <a:spAutoFit/>
          </a:bodyPr>
          <a:lstStyle/>
          <a:p>
            <a:r>
              <a:rPr lang="en-US" sz="2000" b="1" dirty="0"/>
              <a:t>BÁO CÁO BÀI TẬP GIỮA KÌ MÔN LẬP TRÌNH WEB</a:t>
            </a:r>
          </a:p>
        </p:txBody>
      </p:sp>
      <p:sp>
        <p:nvSpPr>
          <p:cNvPr id="9" name="TextBox 8">
            <a:extLst>
              <a:ext uri="{FF2B5EF4-FFF2-40B4-BE49-F238E27FC236}">
                <a16:creationId xmlns:a16="http://schemas.microsoft.com/office/drawing/2014/main" id="{A699B908-D534-4033-BF6A-6DFD6C684722}"/>
              </a:ext>
            </a:extLst>
          </p:cNvPr>
          <p:cNvSpPr txBox="1"/>
          <p:nvPr/>
        </p:nvSpPr>
        <p:spPr>
          <a:xfrm>
            <a:off x="2460683" y="3610946"/>
            <a:ext cx="4222631" cy="400110"/>
          </a:xfrm>
          <a:prstGeom prst="rect">
            <a:avLst/>
          </a:prstGeom>
          <a:noFill/>
        </p:spPr>
        <p:txBody>
          <a:bodyPr wrap="none" rtlCol="0">
            <a:spAutoFit/>
          </a:bodyPr>
          <a:lstStyle/>
          <a:p>
            <a:r>
              <a:rPr lang="en-US" sz="2000" b="1" dirty="0"/>
              <a:t>WEB BÁN HÀNG UNISEX STORE</a:t>
            </a:r>
          </a:p>
        </p:txBody>
      </p:sp>
      <p:pic>
        <p:nvPicPr>
          <p:cNvPr id="3" name="Picture 2">
            <a:extLst>
              <a:ext uri="{FF2B5EF4-FFF2-40B4-BE49-F238E27FC236}">
                <a16:creationId xmlns:a16="http://schemas.microsoft.com/office/drawing/2014/main" id="{7906E76B-C006-4F98-BEA1-51D88C7422F9}"/>
              </a:ext>
            </a:extLst>
          </p:cNvPr>
          <p:cNvPicPr>
            <a:picLocks noChangeAspect="1"/>
          </p:cNvPicPr>
          <p:nvPr/>
        </p:nvPicPr>
        <p:blipFill>
          <a:blip r:embed="rId2"/>
          <a:stretch>
            <a:fillRect/>
          </a:stretch>
        </p:blipFill>
        <p:spPr>
          <a:xfrm>
            <a:off x="2821725" y="797214"/>
            <a:ext cx="3500545" cy="2474448"/>
          </a:xfrm>
          <a:prstGeom prst="rect">
            <a:avLst/>
          </a:prstGeom>
        </p:spPr>
      </p:pic>
    </p:spTree>
    <p:extLst>
      <p:ext uri="{BB962C8B-B14F-4D97-AF65-F5344CB8AC3E}">
        <p14:creationId xmlns:p14="http://schemas.microsoft.com/office/powerpoint/2010/main" val="242721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cxnSp>
        <p:nvCxnSpPr>
          <p:cNvPr id="220" name="Google Shape;220;p33"/>
          <p:cNvCxnSpPr/>
          <p:nvPr/>
        </p:nvCxnSpPr>
        <p:spPr>
          <a:xfrm>
            <a:off x="701825" y="1981175"/>
            <a:ext cx="1368000" cy="0"/>
          </a:xfrm>
          <a:prstGeom prst="straightConnector1">
            <a:avLst/>
          </a:prstGeom>
          <a:noFill/>
          <a:ln w="9525" cap="flat" cmpd="sng">
            <a:solidFill>
              <a:schemeClr val="dk1"/>
            </a:solidFill>
            <a:prstDash val="solid"/>
            <a:round/>
            <a:headEnd type="none" w="med" len="med"/>
            <a:tailEnd type="none" w="med" len="med"/>
          </a:ln>
        </p:spPr>
      </p:cxnSp>
      <p:sp>
        <p:nvSpPr>
          <p:cNvPr id="221" name="Google Shape;221;p33"/>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Môi trường/Thư viện</a:t>
            </a:r>
          </a:p>
        </p:txBody>
      </p:sp>
      <p:sp>
        <p:nvSpPr>
          <p:cNvPr id="222" name="Google Shape;222;p33"/>
          <p:cNvSpPr txBox="1">
            <a:spLocks noGrp="1"/>
          </p:cNvSpPr>
          <p:nvPr>
            <p:ph type="ctrTitle"/>
          </p:nvPr>
        </p:nvSpPr>
        <p:spPr>
          <a:xfrm>
            <a:off x="625675"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Server</a:t>
            </a:r>
            <a:endParaRPr/>
          </a:p>
        </p:txBody>
      </p:sp>
      <p:sp>
        <p:nvSpPr>
          <p:cNvPr id="223" name="Google Shape;223;p33"/>
          <p:cNvSpPr txBox="1">
            <a:spLocks noGrp="1"/>
          </p:cNvSpPr>
          <p:nvPr>
            <p:ph type="subTitle" idx="1"/>
          </p:nvPr>
        </p:nvSpPr>
        <p:spPr>
          <a:xfrm>
            <a:off x="625675" y="2061125"/>
            <a:ext cx="2944500" cy="213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PHP</a:t>
            </a:r>
          </a:p>
          <a:p>
            <a:pPr marL="0" lvl="0" indent="0" algn="l" rtl="0">
              <a:spcBef>
                <a:spcPts val="0"/>
              </a:spcBef>
              <a:spcAft>
                <a:spcPts val="0"/>
              </a:spcAft>
              <a:buNone/>
            </a:pPr>
            <a:r>
              <a:rPr lang="en-US" sz="1800" dirty="0"/>
              <a:t>- MySQL</a:t>
            </a:r>
          </a:p>
          <a:p>
            <a:pPr marL="0" lvl="0" indent="0" algn="l" rtl="0">
              <a:spcBef>
                <a:spcPts val="0"/>
              </a:spcBef>
              <a:spcAft>
                <a:spcPts val="0"/>
              </a:spcAft>
              <a:buNone/>
            </a:pPr>
            <a:r>
              <a:rPr lang="en-US" sz="1800" dirty="0"/>
              <a:t>- Docker</a:t>
            </a:r>
          </a:p>
          <a:p>
            <a:pPr marL="0" indent="0" algn="l"/>
            <a:r>
              <a:rPr lang="en-US" sz="1800" dirty="0"/>
              <a:t>- NGINX</a:t>
            </a:r>
          </a:p>
          <a:p>
            <a:pPr marL="0" lvl="0" indent="0" algn="l" rtl="0">
              <a:spcBef>
                <a:spcPts val="0"/>
              </a:spcBef>
              <a:spcAft>
                <a:spcPts val="0"/>
              </a:spcAft>
              <a:buNone/>
            </a:pPr>
            <a:endParaRPr lang="en-US" sz="1800" dirty="0"/>
          </a:p>
        </p:txBody>
      </p:sp>
      <p:sp>
        <p:nvSpPr>
          <p:cNvPr id="224" name="Google Shape;224;p33"/>
          <p:cNvSpPr txBox="1">
            <a:spLocks noGrp="1"/>
          </p:cNvSpPr>
          <p:nvPr>
            <p:ph type="ctrTitle"/>
          </p:nvPr>
        </p:nvSpPr>
        <p:spPr>
          <a:xfrm>
            <a:off x="6169300" y="1262639"/>
            <a:ext cx="2673600" cy="83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Client</a:t>
            </a:r>
            <a:endParaRPr/>
          </a:p>
        </p:txBody>
      </p:sp>
      <p:sp>
        <p:nvSpPr>
          <p:cNvPr id="225" name="Google Shape;225;p33"/>
          <p:cNvSpPr txBox="1">
            <a:spLocks noGrp="1"/>
          </p:cNvSpPr>
          <p:nvPr>
            <p:ph type="subTitle" idx="1"/>
          </p:nvPr>
        </p:nvSpPr>
        <p:spPr>
          <a:xfrm>
            <a:off x="6169300" y="2061149"/>
            <a:ext cx="2944500" cy="206562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800" dirty="0"/>
              <a:t>- HTML/CSS/Javascript</a:t>
            </a:r>
          </a:p>
          <a:p>
            <a:pPr marL="0" lvl="0" indent="0" algn="l" rtl="0">
              <a:spcBef>
                <a:spcPts val="0"/>
              </a:spcBef>
              <a:spcAft>
                <a:spcPts val="0"/>
              </a:spcAft>
              <a:buNone/>
            </a:pPr>
            <a:r>
              <a:rPr lang="en" sz="1800" dirty="0"/>
              <a:t>- Boostrap </a:t>
            </a:r>
          </a:p>
          <a:p>
            <a:pPr marL="0" lvl="0" indent="0" algn="l" rtl="0">
              <a:spcBef>
                <a:spcPts val="0"/>
              </a:spcBef>
              <a:spcAft>
                <a:spcPts val="0"/>
              </a:spcAft>
              <a:buNone/>
            </a:pPr>
            <a:r>
              <a:rPr lang="en" sz="1800" dirty="0"/>
              <a:t>- Jquery</a:t>
            </a:r>
            <a:endParaRPr lang="en-US" sz="1800" dirty="0"/>
          </a:p>
          <a:p>
            <a:pPr marL="0" lvl="0" indent="0" algn="l" rtl="0">
              <a:spcBef>
                <a:spcPts val="0"/>
              </a:spcBef>
              <a:spcAft>
                <a:spcPts val="0"/>
              </a:spcAft>
              <a:buNone/>
            </a:pPr>
            <a:r>
              <a:rPr lang="en-US" sz="1800" dirty="0"/>
              <a:t>- Vue.js standalone</a:t>
            </a:r>
            <a:br>
              <a:rPr lang="en-US" sz="1800" dirty="0"/>
            </a:br>
            <a:endParaRPr lang="en-US" sz="1800" dirty="0"/>
          </a:p>
        </p:txBody>
      </p:sp>
      <p:cxnSp>
        <p:nvCxnSpPr>
          <p:cNvPr id="226" name="Google Shape;226;p33"/>
          <p:cNvCxnSpPr/>
          <p:nvPr/>
        </p:nvCxnSpPr>
        <p:spPr>
          <a:xfrm>
            <a:off x="6264425" y="1981175"/>
            <a:ext cx="1368000" cy="0"/>
          </a:xfrm>
          <a:prstGeom prst="straightConnector1">
            <a:avLst/>
          </a:prstGeom>
          <a:noFill/>
          <a:ln w="9525" cap="flat" cmpd="sng">
            <a:solidFill>
              <a:schemeClr val="dk1"/>
            </a:solidFill>
            <a:prstDash val="solid"/>
            <a:round/>
            <a:headEnd type="none" w="med" len="med"/>
            <a:tailEnd type="none" w="med" len="med"/>
          </a:ln>
        </p:spPr>
      </p:cxnSp>
      <p:pic>
        <p:nvPicPr>
          <p:cNvPr id="227" name="Google Shape;227;p33"/>
          <p:cNvPicPr preferRelativeResize="0"/>
          <p:nvPr/>
        </p:nvPicPr>
        <p:blipFill>
          <a:blip r:embed="rId3">
            <a:alphaModFix/>
          </a:blip>
          <a:stretch>
            <a:fillRect/>
          </a:stretch>
        </p:blipFill>
        <p:spPr>
          <a:xfrm>
            <a:off x="3189175" y="1451450"/>
            <a:ext cx="2675325" cy="26753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7"/>
          <p:cNvSpPr txBox="1">
            <a:spLocks noGrp="1"/>
          </p:cNvSpPr>
          <p:nvPr>
            <p:ph type="ctrTitle" idx="2"/>
          </p:nvPr>
        </p:nvSpPr>
        <p:spPr>
          <a:xfrm>
            <a:off x="464478"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Docker</a:t>
            </a:r>
            <a:endParaRPr dirty="0"/>
          </a:p>
        </p:txBody>
      </p:sp>
      <p:sp>
        <p:nvSpPr>
          <p:cNvPr id="265" name="Google Shape;265;p37"/>
          <p:cNvSpPr txBox="1">
            <a:spLocks noGrp="1"/>
          </p:cNvSpPr>
          <p:nvPr>
            <p:ph type="subTitle" idx="1"/>
          </p:nvPr>
        </p:nvSpPr>
        <p:spPr>
          <a:xfrm>
            <a:off x="616125" y="2100750"/>
            <a:ext cx="1477200" cy="57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Tạo môi trường ảo một cách nhanh chóng</a:t>
            </a:r>
            <a:endParaRPr sz="1200" dirty="0"/>
          </a:p>
        </p:txBody>
      </p:sp>
      <p:sp>
        <p:nvSpPr>
          <p:cNvPr id="266" name="Google Shape;266;p37"/>
          <p:cNvSpPr txBox="1">
            <a:spLocks noGrp="1"/>
          </p:cNvSpPr>
          <p:nvPr>
            <p:ph type="ctrTitle" idx="3"/>
          </p:nvPr>
        </p:nvSpPr>
        <p:spPr>
          <a:xfrm>
            <a:off x="2077426"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NGINX</a:t>
            </a:r>
            <a:endParaRPr dirty="0"/>
          </a:p>
        </p:txBody>
      </p:sp>
      <p:sp>
        <p:nvSpPr>
          <p:cNvPr id="267" name="Google Shape;267;p37"/>
          <p:cNvSpPr txBox="1">
            <a:spLocks noGrp="1"/>
          </p:cNvSpPr>
          <p:nvPr>
            <p:ph type="subTitle" idx="4"/>
          </p:nvPr>
        </p:nvSpPr>
        <p:spPr>
          <a:xfrm>
            <a:off x="2229075" y="2100750"/>
            <a:ext cx="1477200" cy="42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Web server hỗ trợ HTTP</a:t>
            </a:r>
            <a:endParaRPr sz="1200" dirty="0"/>
          </a:p>
        </p:txBody>
      </p:sp>
      <p:sp>
        <p:nvSpPr>
          <p:cNvPr id="268" name="Google Shape;268;p37"/>
          <p:cNvSpPr txBox="1">
            <a:spLocks noGrp="1"/>
          </p:cNvSpPr>
          <p:nvPr>
            <p:ph type="ctrTitle" idx="5"/>
          </p:nvPr>
        </p:nvSpPr>
        <p:spPr>
          <a:xfrm>
            <a:off x="3690375" y="1806500"/>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Bootstrap</a:t>
            </a:r>
            <a:endParaRPr dirty="0"/>
          </a:p>
        </p:txBody>
      </p:sp>
      <p:sp>
        <p:nvSpPr>
          <p:cNvPr id="269" name="Google Shape;269;p37"/>
          <p:cNvSpPr txBox="1">
            <a:spLocks noGrp="1"/>
          </p:cNvSpPr>
          <p:nvPr>
            <p:ph type="ctrTitle" idx="7"/>
          </p:nvPr>
        </p:nvSpPr>
        <p:spPr>
          <a:xfrm>
            <a:off x="3707117"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j</a:t>
            </a:r>
            <a:r>
              <a:rPr lang="en-US" dirty="0"/>
              <a:t>Q</a:t>
            </a:r>
            <a:r>
              <a:rPr lang="en" dirty="0"/>
              <a:t>uery</a:t>
            </a:r>
            <a:endParaRPr dirty="0"/>
          </a:p>
        </p:txBody>
      </p:sp>
      <p:sp>
        <p:nvSpPr>
          <p:cNvPr id="270" name="Google Shape;270;p37"/>
          <p:cNvSpPr txBox="1">
            <a:spLocks noGrp="1"/>
          </p:cNvSpPr>
          <p:nvPr>
            <p:ph type="subTitle" idx="8"/>
          </p:nvPr>
        </p:nvSpPr>
        <p:spPr>
          <a:xfrm>
            <a:off x="3858772"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Font typeface="Arial"/>
              <a:buNone/>
            </a:pPr>
            <a:r>
              <a:rPr lang="en-US" sz="1200" dirty="0"/>
              <a:t>Query </a:t>
            </a:r>
            <a:r>
              <a:rPr lang="en-US" sz="1200" dirty="0" err="1"/>
              <a:t>và</a:t>
            </a:r>
            <a:r>
              <a:rPr lang="en-US" sz="1200" dirty="0"/>
              <a:t> </a:t>
            </a:r>
            <a:r>
              <a:rPr lang="en-US" sz="1200" dirty="0" err="1"/>
              <a:t>thao</a:t>
            </a:r>
            <a:r>
              <a:rPr lang="en-US" sz="1200" dirty="0"/>
              <a:t> </a:t>
            </a:r>
            <a:r>
              <a:rPr lang="en-US" sz="1200" dirty="0" err="1"/>
              <a:t>tác</a:t>
            </a:r>
            <a:r>
              <a:rPr lang="en-US" sz="1200" dirty="0"/>
              <a:t> </a:t>
            </a:r>
            <a:r>
              <a:rPr lang="en-US" sz="1200" dirty="0" err="1"/>
              <a:t>với</a:t>
            </a:r>
            <a:r>
              <a:rPr lang="en-US" sz="1200" dirty="0"/>
              <a:t> DOM HTML</a:t>
            </a:r>
            <a:endParaRPr sz="1200" dirty="0"/>
          </a:p>
          <a:p>
            <a:pPr marL="0" lvl="0" indent="0" algn="ctr" rtl="0">
              <a:spcBef>
                <a:spcPts val="0"/>
              </a:spcBef>
              <a:spcAft>
                <a:spcPts val="0"/>
              </a:spcAft>
              <a:buNone/>
            </a:pPr>
            <a:endParaRPr sz="1200" dirty="0"/>
          </a:p>
        </p:txBody>
      </p:sp>
      <p:sp>
        <p:nvSpPr>
          <p:cNvPr id="271" name="Google Shape;271;p37"/>
          <p:cNvSpPr txBox="1">
            <a:spLocks noGrp="1"/>
          </p:cNvSpPr>
          <p:nvPr>
            <p:ph type="ctrTitle" idx="9"/>
          </p:nvPr>
        </p:nvSpPr>
        <p:spPr>
          <a:xfrm>
            <a:off x="5343519" y="3549862"/>
            <a:ext cx="1780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Vue.js standalone</a:t>
            </a:r>
            <a:endParaRPr dirty="0"/>
          </a:p>
        </p:txBody>
      </p:sp>
      <p:sp>
        <p:nvSpPr>
          <p:cNvPr id="272" name="Google Shape;272;p37"/>
          <p:cNvSpPr txBox="1">
            <a:spLocks noGrp="1"/>
          </p:cNvSpPr>
          <p:nvPr>
            <p:ph type="subTitle" idx="13"/>
          </p:nvPr>
        </p:nvSpPr>
        <p:spPr>
          <a:xfrm>
            <a:off x="5500261" y="3890201"/>
            <a:ext cx="1477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t>Reactive DOM HTML theo event một cách dễ dàng</a:t>
            </a:r>
          </a:p>
        </p:txBody>
      </p:sp>
      <p:cxnSp>
        <p:nvCxnSpPr>
          <p:cNvPr id="275" name="Google Shape;275;p37"/>
          <p:cNvCxnSpPr/>
          <p:nvPr/>
        </p:nvCxnSpPr>
        <p:spPr>
          <a:xfrm rot="10800000">
            <a:off x="-49600" y="1722725"/>
            <a:ext cx="5334600" cy="0"/>
          </a:xfrm>
          <a:prstGeom prst="straightConnector1">
            <a:avLst/>
          </a:prstGeom>
          <a:noFill/>
          <a:ln w="9525" cap="flat" cmpd="sng">
            <a:solidFill>
              <a:schemeClr val="dk2"/>
            </a:solidFill>
            <a:prstDash val="solid"/>
            <a:round/>
            <a:headEnd type="none" w="med" len="med"/>
            <a:tailEnd type="none" w="med" len="med"/>
          </a:ln>
        </p:spPr>
      </p:cxnSp>
      <p:cxnSp>
        <p:nvCxnSpPr>
          <p:cNvPr id="276" name="Google Shape;276;p37"/>
          <p:cNvCxnSpPr/>
          <p:nvPr/>
        </p:nvCxnSpPr>
        <p:spPr>
          <a:xfrm rot="10800000">
            <a:off x="3886250" y="3461525"/>
            <a:ext cx="5293800" cy="0"/>
          </a:xfrm>
          <a:prstGeom prst="straightConnector1">
            <a:avLst/>
          </a:prstGeom>
          <a:noFill/>
          <a:ln w="9525" cap="flat" cmpd="sng">
            <a:solidFill>
              <a:schemeClr val="dk2"/>
            </a:solidFill>
            <a:prstDash val="solid"/>
            <a:round/>
            <a:headEnd type="none" w="med" len="med"/>
            <a:tailEnd type="none" w="med" len="med"/>
          </a:ln>
        </p:spPr>
      </p:cxnSp>
      <p:sp>
        <p:nvSpPr>
          <p:cNvPr id="277" name="Google Shape;277;p37"/>
          <p:cNvSpPr txBox="1">
            <a:spLocks noGrp="1"/>
          </p:cNvSpPr>
          <p:nvPr>
            <p:ph type="ctrTitle"/>
          </p:nvPr>
        </p:nvSpPr>
        <p:spPr>
          <a:xfrm>
            <a:off x="1964850" y="352850"/>
            <a:ext cx="5214300" cy="49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Môi trường/Thư viện</a:t>
            </a:r>
            <a:endParaRPr dirty="0"/>
          </a:p>
        </p:txBody>
      </p:sp>
      <p:pic>
        <p:nvPicPr>
          <p:cNvPr id="1028" name="Picture 4">
            <a:extLst>
              <a:ext uri="{FF2B5EF4-FFF2-40B4-BE49-F238E27FC236}">
                <a16:creationId xmlns:a16="http://schemas.microsoft.com/office/drawing/2014/main" id="{DEBA743D-AF71-4358-BA73-893B026D5A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2953" y="1122826"/>
            <a:ext cx="720174" cy="516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97CEE4F-C378-4365-BC9D-704D2A40BD0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98393" y="1077210"/>
            <a:ext cx="720174" cy="56173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llussion: Vector Bootstrap Logo">
            <a:extLst>
              <a:ext uri="{FF2B5EF4-FFF2-40B4-BE49-F238E27FC236}">
                <a16:creationId xmlns:a16="http://schemas.microsoft.com/office/drawing/2014/main" id="{3348FF4A-0193-44A1-B343-127C58B7619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03833" y="1020801"/>
            <a:ext cx="720174" cy="720174"/>
          </a:xfrm>
          <a:prstGeom prst="rect">
            <a:avLst/>
          </a:prstGeom>
          <a:noFill/>
          <a:extLst>
            <a:ext uri="{909E8E84-426E-40DD-AFC4-6F175D3DCCD1}">
              <a14:hiddenFill xmlns:a14="http://schemas.microsoft.com/office/drawing/2010/main">
                <a:solidFill>
                  <a:srgbClr val="FFFFFF"/>
                </a:solidFill>
              </a14:hiddenFill>
            </a:ext>
          </a:extLst>
        </p:spPr>
      </p:pic>
      <p:sp>
        <p:nvSpPr>
          <p:cNvPr id="28" name="Google Shape;267;p37">
            <a:extLst>
              <a:ext uri="{FF2B5EF4-FFF2-40B4-BE49-F238E27FC236}">
                <a16:creationId xmlns:a16="http://schemas.microsoft.com/office/drawing/2014/main" id="{56B7F172-FB55-4BDD-809B-D543CDFF026A}"/>
              </a:ext>
            </a:extLst>
          </p:cNvPr>
          <p:cNvSpPr txBox="1">
            <a:spLocks/>
          </p:cNvSpPr>
          <p:nvPr/>
        </p:nvSpPr>
        <p:spPr>
          <a:xfrm>
            <a:off x="3849975" y="2100750"/>
            <a:ext cx="1477200" cy="427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sz="1200" dirty="0" err="1"/>
              <a:t>Thư</a:t>
            </a:r>
            <a:r>
              <a:rPr lang="en-US" sz="1200" dirty="0"/>
              <a:t> </a:t>
            </a:r>
            <a:r>
              <a:rPr lang="en-US" sz="1200" dirty="0" err="1"/>
              <a:t>viện</a:t>
            </a:r>
            <a:r>
              <a:rPr lang="en-US" sz="1200" dirty="0"/>
              <a:t> </a:t>
            </a:r>
            <a:r>
              <a:rPr lang="en-US" sz="1200" dirty="0" err="1"/>
              <a:t>hỗ</a:t>
            </a:r>
            <a:r>
              <a:rPr lang="en-US" sz="1200" dirty="0"/>
              <a:t> </a:t>
            </a:r>
            <a:r>
              <a:rPr lang="en-US" sz="1200" dirty="0" err="1"/>
              <a:t>trợ</a:t>
            </a:r>
            <a:r>
              <a:rPr lang="en-US" sz="1200" dirty="0"/>
              <a:t> component </a:t>
            </a:r>
            <a:r>
              <a:rPr lang="en-US" sz="1200" dirty="0" err="1"/>
              <a:t>và</a:t>
            </a:r>
            <a:r>
              <a:rPr lang="en-US" sz="1200" dirty="0"/>
              <a:t> style</a:t>
            </a:r>
          </a:p>
        </p:txBody>
      </p:sp>
      <p:pic>
        <p:nvPicPr>
          <p:cNvPr id="1040" name="Picture 16" descr="Jquery, logo icon - Free download on Iconfinder">
            <a:extLst>
              <a:ext uri="{FF2B5EF4-FFF2-40B4-BE49-F238E27FC236}">
                <a16:creationId xmlns:a16="http://schemas.microsoft.com/office/drawing/2014/main" id="{29911CC9-96E7-448A-A03D-59003505E8E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2476" y="2808257"/>
            <a:ext cx="712699" cy="71269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VueJS – framework xuất xứ từ người Trung quốc">
            <a:extLst>
              <a:ext uri="{FF2B5EF4-FFF2-40B4-BE49-F238E27FC236}">
                <a16:creationId xmlns:a16="http://schemas.microsoft.com/office/drawing/2014/main" id="{F822D2BF-2570-4D45-B907-8FABE16BFC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56092" y="2808257"/>
            <a:ext cx="1155353" cy="693212"/>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a:extLst>
              <a:ext uri="{FF2B5EF4-FFF2-40B4-BE49-F238E27FC236}">
                <a16:creationId xmlns:a16="http://schemas.microsoft.com/office/drawing/2014/main" id="{D610EDD0-8C5C-4160-B484-6CBF6C677D6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08500" y="2808257"/>
            <a:ext cx="574494" cy="574494"/>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71;p37">
            <a:extLst>
              <a:ext uri="{FF2B5EF4-FFF2-40B4-BE49-F238E27FC236}">
                <a16:creationId xmlns:a16="http://schemas.microsoft.com/office/drawing/2014/main" id="{9ADBABF9-9D90-4C88-AD35-EC8F55079C1F}"/>
              </a:ext>
            </a:extLst>
          </p:cNvPr>
          <p:cNvSpPr txBox="1">
            <a:spLocks/>
          </p:cNvSpPr>
          <p:nvPr/>
        </p:nvSpPr>
        <p:spPr>
          <a:xfrm>
            <a:off x="7105497" y="3638199"/>
            <a:ext cx="1780500" cy="4275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400"/>
              <a:buFont typeface="Exo 2"/>
              <a:buNone/>
              <a:defRPr sz="1400" b="1" i="0" u="none" strike="noStrike" cap="none">
                <a:solidFill>
                  <a:schemeClr val="dk1"/>
                </a:solidFill>
                <a:latin typeface="Exo 2"/>
                <a:ea typeface="Exo 2"/>
                <a:cs typeface="Exo 2"/>
                <a:sym typeface="Exo 2"/>
              </a:defRPr>
            </a:lvl1pPr>
            <a:lvl2pPr marR="0" lvl="1"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2pPr>
            <a:lvl3pPr marR="0" lvl="2"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3pPr>
            <a:lvl4pPr marR="0" lvl="3"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4pPr>
            <a:lvl5pPr marR="0" lvl="4"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5pPr>
            <a:lvl6pPr marR="0" lvl="5"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6pPr>
            <a:lvl7pPr marR="0" lvl="6"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7pPr>
            <a:lvl8pPr marR="0" lvl="7"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8pPr>
            <a:lvl9pPr marR="0" lvl="8" algn="l" rtl="0">
              <a:lnSpc>
                <a:spcPct val="100000"/>
              </a:lnSpc>
              <a:spcBef>
                <a:spcPts val="0"/>
              </a:spcBef>
              <a:spcAft>
                <a:spcPts val="0"/>
              </a:spcAft>
              <a:buClr>
                <a:srgbClr val="000000"/>
              </a:buClr>
              <a:buSzPts val="1400"/>
              <a:buFont typeface="Squada One"/>
              <a:buNone/>
              <a:defRPr sz="1400" b="0" i="0" u="none" strike="noStrike" cap="none">
                <a:solidFill>
                  <a:srgbClr val="000000"/>
                </a:solidFill>
                <a:latin typeface="Squada One"/>
                <a:ea typeface="Squada One"/>
                <a:cs typeface="Squada One"/>
                <a:sym typeface="Squada One"/>
              </a:defRPr>
            </a:lvl9pPr>
          </a:lstStyle>
          <a:p>
            <a:r>
              <a:rPr lang="en-US" dirty="0"/>
              <a:t>Google Application Credentials</a:t>
            </a:r>
          </a:p>
        </p:txBody>
      </p:sp>
      <p:sp>
        <p:nvSpPr>
          <p:cNvPr id="39" name="Google Shape;272;p37">
            <a:extLst>
              <a:ext uri="{FF2B5EF4-FFF2-40B4-BE49-F238E27FC236}">
                <a16:creationId xmlns:a16="http://schemas.microsoft.com/office/drawing/2014/main" id="{76BC54DD-83EA-4114-821B-EC4C2E760155}"/>
              </a:ext>
            </a:extLst>
          </p:cNvPr>
          <p:cNvSpPr txBox="1">
            <a:spLocks/>
          </p:cNvSpPr>
          <p:nvPr/>
        </p:nvSpPr>
        <p:spPr>
          <a:xfrm>
            <a:off x="7266408" y="3890201"/>
            <a:ext cx="1477200" cy="1003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100"/>
              <a:buFont typeface="Roboto Condensed Light"/>
              <a:buNone/>
              <a:defRPr sz="9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 sz="1200" dirty="0"/>
              <a:t>Xác thực và ủy quyền tài khoản Google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6" name="TextBox 5">
            <a:extLst>
              <a:ext uri="{FF2B5EF4-FFF2-40B4-BE49-F238E27FC236}">
                <a16:creationId xmlns:a16="http://schemas.microsoft.com/office/drawing/2014/main" id="{CE00BE02-E3D6-45AA-B812-FC07CAC21C47}"/>
              </a:ext>
            </a:extLst>
          </p:cNvPr>
          <p:cNvSpPr txBox="1"/>
          <p:nvPr/>
        </p:nvSpPr>
        <p:spPr>
          <a:xfrm>
            <a:off x="489674" y="2279360"/>
            <a:ext cx="1733167" cy="830997"/>
          </a:xfrm>
          <a:prstGeom prst="rect">
            <a:avLst/>
          </a:prstGeom>
          <a:noFill/>
        </p:spPr>
        <p:txBody>
          <a:bodyPr wrap="none" rtlCol="0">
            <a:spAutoFit/>
          </a:bodyPr>
          <a:lstStyle/>
          <a:p>
            <a:pPr algn="ctr"/>
            <a:r>
              <a:rPr lang="en-US" sz="2400" dirty="0">
                <a:latin typeface="Exo 2" panose="020B0604020202020204" charset="0"/>
              </a:rPr>
              <a:t>DATABASE</a:t>
            </a:r>
          </a:p>
          <a:p>
            <a:pPr algn="ctr"/>
            <a:r>
              <a:rPr lang="en-US" sz="2400" dirty="0">
                <a:latin typeface="Exo 2" panose="020B0604020202020204" charset="0"/>
              </a:rPr>
              <a:t>DIAGRAM</a:t>
            </a:r>
          </a:p>
        </p:txBody>
      </p:sp>
      <p:pic>
        <p:nvPicPr>
          <p:cNvPr id="8" name="Picture 7">
            <a:extLst>
              <a:ext uri="{FF2B5EF4-FFF2-40B4-BE49-F238E27FC236}">
                <a16:creationId xmlns:a16="http://schemas.microsoft.com/office/drawing/2014/main" id="{1E30771D-3EE2-438B-B35A-0995E79A3B8E}"/>
              </a:ext>
            </a:extLst>
          </p:cNvPr>
          <p:cNvPicPr>
            <a:picLocks noChangeAspect="1"/>
          </p:cNvPicPr>
          <p:nvPr/>
        </p:nvPicPr>
        <p:blipFill>
          <a:blip r:embed="rId3"/>
          <a:stretch>
            <a:fillRect/>
          </a:stretch>
        </p:blipFill>
        <p:spPr>
          <a:xfrm>
            <a:off x="2669318" y="230494"/>
            <a:ext cx="6077410" cy="468250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38"/>
          <p:cNvSpPr txBox="1">
            <a:spLocks noGrp="1"/>
          </p:cNvSpPr>
          <p:nvPr>
            <p:ph type="ctrTitle"/>
          </p:nvPr>
        </p:nvSpPr>
        <p:spPr>
          <a:xfrm flipH="1">
            <a:off x="2754543" y="1347038"/>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Chức năng</a:t>
            </a:r>
            <a:endParaRPr/>
          </a:p>
        </p:txBody>
      </p:sp>
      <p:sp>
        <p:nvSpPr>
          <p:cNvPr id="289" name="Google Shape;289;p38"/>
          <p:cNvSpPr txBox="1">
            <a:spLocks noGrp="1"/>
          </p:cNvSpPr>
          <p:nvPr>
            <p:ph type="title" idx="2"/>
          </p:nvPr>
        </p:nvSpPr>
        <p:spPr>
          <a:xfrm flipH="1">
            <a:off x="4970943" y="1035213"/>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cxnSp>
        <p:nvCxnSpPr>
          <p:cNvPr id="290" name="Google Shape;290;p38"/>
          <p:cNvCxnSpPr/>
          <p:nvPr/>
        </p:nvCxnSpPr>
        <p:spPr>
          <a:xfrm>
            <a:off x="7626825" y="2744700"/>
            <a:ext cx="1560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39"/>
          <p:cNvSpPr txBox="1">
            <a:spLocks noGrp="1"/>
          </p:cNvSpPr>
          <p:nvPr>
            <p:ph type="ctrTitle"/>
          </p:nvPr>
        </p:nvSpPr>
        <p:spPr>
          <a:xfrm>
            <a:off x="1867238" y="344786"/>
            <a:ext cx="5214300" cy="64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Các tác nhân</a:t>
            </a:r>
            <a:endParaRPr dirty="0"/>
          </a:p>
        </p:txBody>
      </p:sp>
      <p:sp>
        <p:nvSpPr>
          <p:cNvPr id="296" name="Google Shape;296;p39"/>
          <p:cNvSpPr txBox="1">
            <a:spLocks noGrp="1"/>
          </p:cNvSpPr>
          <p:nvPr>
            <p:ph type="ctrTitle" idx="2"/>
          </p:nvPr>
        </p:nvSpPr>
        <p:spPr>
          <a:xfrm>
            <a:off x="1830672" y="2535166"/>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err="1"/>
              <a:t>Người</a:t>
            </a:r>
            <a:r>
              <a:rPr lang="en-US" dirty="0"/>
              <a:t> </a:t>
            </a:r>
            <a:r>
              <a:rPr lang="en-US" dirty="0" err="1"/>
              <a:t>bán</a:t>
            </a:r>
            <a:r>
              <a:rPr lang="en-US" dirty="0"/>
              <a:t> </a:t>
            </a:r>
            <a:r>
              <a:rPr lang="en-US" dirty="0" err="1"/>
              <a:t>hàng</a:t>
            </a:r>
            <a:endParaRPr dirty="0"/>
          </a:p>
        </p:txBody>
      </p:sp>
      <p:sp>
        <p:nvSpPr>
          <p:cNvPr id="297" name="Google Shape;297;p39"/>
          <p:cNvSpPr txBox="1">
            <a:spLocks noGrp="1"/>
          </p:cNvSpPr>
          <p:nvPr>
            <p:ph type="subTitle" idx="1"/>
          </p:nvPr>
        </p:nvSpPr>
        <p:spPr>
          <a:xfrm>
            <a:off x="2141472" y="2962666"/>
            <a:ext cx="2052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400" dirty="0" err="1"/>
              <a:t>Là</a:t>
            </a:r>
            <a:r>
              <a:rPr lang="en-US" sz="1400" dirty="0"/>
              <a:t> </a:t>
            </a:r>
            <a:r>
              <a:rPr lang="en-US" sz="1400" dirty="0" err="1"/>
              <a:t>người</a:t>
            </a:r>
            <a:r>
              <a:rPr lang="en-US" sz="1400" dirty="0"/>
              <a:t> </a:t>
            </a:r>
            <a:r>
              <a:rPr lang="en-US" sz="1400" dirty="0" err="1"/>
              <a:t>quản</a:t>
            </a:r>
            <a:r>
              <a:rPr lang="en-US" sz="1400" dirty="0"/>
              <a:t> </a:t>
            </a:r>
            <a:r>
              <a:rPr lang="en-US" sz="1400" dirty="0" err="1"/>
              <a:t>lí</a:t>
            </a:r>
            <a:r>
              <a:rPr lang="en-US" sz="1400" dirty="0"/>
              <a:t> </a:t>
            </a:r>
            <a:r>
              <a:rPr lang="en-US" sz="1400" dirty="0" err="1"/>
              <a:t>đơn</a:t>
            </a:r>
            <a:r>
              <a:rPr lang="en-US" sz="1400" dirty="0"/>
              <a:t> </a:t>
            </a:r>
            <a:r>
              <a:rPr lang="en-US" sz="1400" dirty="0" err="1"/>
              <a:t>hàng</a:t>
            </a:r>
            <a:r>
              <a:rPr lang="en-US" sz="1400" dirty="0"/>
              <a:t>, </a:t>
            </a:r>
            <a:r>
              <a:rPr lang="en-US" sz="1400" dirty="0" err="1"/>
              <a:t>sản</a:t>
            </a:r>
            <a:r>
              <a:rPr lang="en-US" sz="1400" dirty="0"/>
              <a:t> </a:t>
            </a:r>
            <a:r>
              <a:rPr lang="en-US" sz="1400" dirty="0" err="1"/>
              <a:t>phẩm</a:t>
            </a:r>
            <a:endParaRPr sz="1400" dirty="0"/>
          </a:p>
        </p:txBody>
      </p:sp>
      <p:sp>
        <p:nvSpPr>
          <p:cNvPr id="300" name="Google Shape;300;p39"/>
          <p:cNvSpPr txBox="1">
            <a:spLocks noGrp="1"/>
          </p:cNvSpPr>
          <p:nvPr>
            <p:ph type="ctrTitle" idx="5"/>
          </p:nvPr>
        </p:nvSpPr>
        <p:spPr>
          <a:xfrm>
            <a:off x="4474388" y="2570028"/>
            <a:ext cx="26736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Khách</a:t>
            </a:r>
            <a:endParaRPr dirty="0"/>
          </a:p>
        </p:txBody>
      </p:sp>
      <p:sp>
        <p:nvSpPr>
          <p:cNvPr id="301" name="Google Shape;301;p39"/>
          <p:cNvSpPr txBox="1">
            <a:spLocks noGrp="1"/>
          </p:cNvSpPr>
          <p:nvPr>
            <p:ph type="subTitle" idx="6"/>
          </p:nvPr>
        </p:nvSpPr>
        <p:spPr>
          <a:xfrm>
            <a:off x="4745023" y="2979820"/>
            <a:ext cx="22182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Là người mua hàng, theo dõi tin tức</a:t>
            </a:r>
            <a:endParaRPr sz="1400" dirty="0"/>
          </a:p>
        </p:txBody>
      </p:sp>
      <p:cxnSp>
        <p:nvCxnSpPr>
          <p:cNvPr id="303" name="Google Shape;303;p39"/>
          <p:cNvCxnSpPr/>
          <p:nvPr/>
        </p:nvCxnSpPr>
        <p:spPr>
          <a:xfrm>
            <a:off x="4474388" y="1992686"/>
            <a:ext cx="0" cy="1647600"/>
          </a:xfrm>
          <a:prstGeom prst="straightConnector1">
            <a:avLst/>
          </a:prstGeom>
          <a:noFill/>
          <a:ln w="9525" cap="flat" cmpd="sng">
            <a:solidFill>
              <a:schemeClr val="dk2"/>
            </a:solidFill>
            <a:prstDash val="solid"/>
            <a:round/>
            <a:headEnd type="none" w="med" len="med"/>
            <a:tailEnd type="none" w="med" len="med"/>
          </a:ln>
        </p:spPr>
      </p:cxnSp>
      <p:grpSp>
        <p:nvGrpSpPr>
          <p:cNvPr id="313" name="Google Shape;313;p39"/>
          <p:cNvGrpSpPr/>
          <p:nvPr/>
        </p:nvGrpSpPr>
        <p:grpSpPr>
          <a:xfrm>
            <a:off x="2924450" y="1950522"/>
            <a:ext cx="486044" cy="554486"/>
            <a:chOff x="-54793175" y="3198925"/>
            <a:chExt cx="279625" cy="319000"/>
          </a:xfrm>
        </p:grpSpPr>
        <p:sp>
          <p:nvSpPr>
            <p:cNvPr id="314" name="Google Shape;314;p3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 name="Google Shape;321;p39"/>
          <p:cNvGrpSpPr/>
          <p:nvPr/>
        </p:nvGrpSpPr>
        <p:grpSpPr>
          <a:xfrm>
            <a:off x="5538283" y="1980884"/>
            <a:ext cx="594335" cy="581410"/>
            <a:chOff x="-56396775" y="3199700"/>
            <a:chExt cx="324525" cy="317450"/>
          </a:xfrm>
        </p:grpSpPr>
        <p:sp>
          <p:nvSpPr>
            <p:cNvPr id="322" name="Google Shape;322;p3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0"/>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33" name="Google Shape;333;p40"/>
          <p:cNvSpPr txBox="1">
            <a:spLocks noGrp="1"/>
          </p:cNvSpPr>
          <p:nvPr>
            <p:ph type="ctrTitle" idx="2"/>
          </p:nvPr>
        </p:nvSpPr>
        <p:spPr>
          <a:xfrm>
            <a:off x="3929548" y="2484856"/>
            <a:ext cx="11325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Người bán hàng</a:t>
            </a:r>
            <a:endParaRPr dirty="0"/>
          </a:p>
        </p:txBody>
      </p:sp>
      <p:grpSp>
        <p:nvGrpSpPr>
          <p:cNvPr id="334" name="Google Shape;334;p40"/>
          <p:cNvGrpSpPr/>
          <p:nvPr/>
        </p:nvGrpSpPr>
        <p:grpSpPr>
          <a:xfrm>
            <a:off x="4252776" y="1753376"/>
            <a:ext cx="486044" cy="554486"/>
            <a:chOff x="-54793175" y="3198925"/>
            <a:chExt cx="279625" cy="319000"/>
          </a:xfrm>
        </p:grpSpPr>
        <p:sp>
          <p:nvSpPr>
            <p:cNvPr id="335" name="Google Shape;335;p40"/>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40"/>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40"/>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40"/>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40"/>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40"/>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40"/>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40"/>
          <p:cNvSpPr txBox="1"/>
          <p:nvPr/>
        </p:nvSpPr>
        <p:spPr>
          <a:xfrm>
            <a:off x="1710000" y="1122450"/>
            <a:ext cx="143415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đơn hàng</a:t>
            </a:r>
            <a:endParaRPr dirty="0">
              <a:latin typeface="Roboto Condensed Light"/>
              <a:ea typeface="Roboto Condensed Light"/>
              <a:cs typeface="Roboto Condensed Light"/>
              <a:sym typeface="Roboto Condensed Light"/>
            </a:endParaRPr>
          </a:p>
        </p:txBody>
      </p:sp>
      <p:sp>
        <p:nvSpPr>
          <p:cNvPr id="343" name="Google Shape;343;p40"/>
          <p:cNvSpPr txBox="1"/>
          <p:nvPr/>
        </p:nvSpPr>
        <p:spPr>
          <a:xfrm>
            <a:off x="5923650" y="1122450"/>
            <a:ext cx="19821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Quản lý sản phẩm/tin tức</a:t>
            </a:r>
            <a:endParaRPr dirty="0">
              <a:latin typeface="Roboto Condensed Light"/>
              <a:ea typeface="Roboto Condensed Light"/>
              <a:cs typeface="Roboto Condensed Light"/>
              <a:sym typeface="Roboto Condensed Light"/>
            </a:endParaRPr>
          </a:p>
        </p:txBody>
      </p:sp>
      <p:cxnSp>
        <p:nvCxnSpPr>
          <p:cNvPr id="344" name="Google Shape;344;p40"/>
          <p:cNvCxnSpPr>
            <a:cxnSpLocks/>
            <a:stCxn id="333" idx="3"/>
            <a:endCxn id="343" idx="1"/>
          </p:cNvCxnSpPr>
          <p:nvPr/>
        </p:nvCxnSpPr>
        <p:spPr>
          <a:xfrm flipV="1">
            <a:off x="5062048" y="1336200"/>
            <a:ext cx="861602" cy="1362406"/>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345" name="Google Shape;345;p40"/>
          <p:cNvCxnSpPr>
            <a:cxnSpLocks/>
            <a:stCxn id="333" idx="1"/>
            <a:endCxn id="342" idx="3"/>
          </p:cNvCxnSpPr>
          <p:nvPr/>
        </p:nvCxnSpPr>
        <p:spPr>
          <a:xfrm rot="10800000">
            <a:off x="3144150" y="1336200"/>
            <a:ext cx="785398" cy="1362406"/>
          </a:xfrm>
          <a:prstGeom prst="bentConnector3">
            <a:avLst>
              <a:gd name="adj1" fmla="val 50000"/>
            </a:avLst>
          </a:prstGeom>
          <a:noFill/>
          <a:ln w="9525" cap="flat" cmpd="sng">
            <a:solidFill>
              <a:schemeClr val="dk2"/>
            </a:solidFill>
            <a:prstDash val="solid"/>
            <a:round/>
            <a:headEnd type="none" w="med" len="med"/>
            <a:tailEnd type="stealth" w="med" len="med"/>
          </a:ln>
        </p:spPr>
      </p:cxnSp>
      <p:sp>
        <p:nvSpPr>
          <p:cNvPr id="346" name="Google Shape;346;p40"/>
          <p:cNvSpPr txBox="1"/>
          <p:nvPr/>
        </p:nvSpPr>
        <p:spPr>
          <a:xfrm>
            <a:off x="692575" y="1763675"/>
            <a:ext cx="18006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latin typeface="Roboto Condensed Light"/>
              <a:ea typeface="Roboto Condensed Light"/>
              <a:cs typeface="Roboto Condensed Light"/>
              <a:sym typeface="Roboto Condensed Light"/>
            </a:endParaRPr>
          </a:p>
        </p:txBody>
      </p:sp>
      <p:sp>
        <p:nvSpPr>
          <p:cNvPr id="347" name="Google Shape;347;p40"/>
          <p:cNvSpPr txBox="1"/>
          <p:nvPr/>
        </p:nvSpPr>
        <p:spPr>
          <a:xfrm>
            <a:off x="271050" y="16294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Xử lý các đơn hàng khách đặt qua web</a:t>
            </a:r>
            <a:endParaRPr dirty="0">
              <a:latin typeface="Roboto Condensed Light"/>
              <a:ea typeface="Roboto Condensed Light"/>
              <a:cs typeface="Roboto Condensed Light"/>
              <a:sym typeface="Roboto Condensed Light"/>
            </a:endParaRPr>
          </a:p>
        </p:txBody>
      </p:sp>
      <p:sp>
        <p:nvSpPr>
          <p:cNvPr id="348" name="Google Shape;348;p40"/>
          <p:cNvSpPr txBox="1"/>
          <p:nvPr/>
        </p:nvSpPr>
        <p:spPr>
          <a:xfrm>
            <a:off x="271050" y="2315250"/>
            <a:ext cx="1588200" cy="507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Roboto Condensed Light"/>
                <a:ea typeface="Roboto Condensed Light"/>
                <a:cs typeface="Roboto Condensed Light"/>
                <a:sym typeface="Roboto Condensed Light"/>
              </a:rPr>
              <a:t>X</a:t>
            </a:r>
            <a:r>
              <a:rPr lang="en" dirty="0">
                <a:latin typeface="Roboto Condensed Light"/>
                <a:ea typeface="Roboto Condensed Light"/>
                <a:cs typeface="Roboto Condensed Light"/>
                <a:sym typeface="Roboto Condensed Light"/>
              </a:rPr>
              <a:t>óa đơn,</a:t>
            </a:r>
          </a:p>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thanh toán đơn</a:t>
            </a:r>
            <a:endParaRPr dirty="0">
              <a:latin typeface="Roboto Condensed Light"/>
              <a:ea typeface="Roboto Condensed Light"/>
              <a:cs typeface="Roboto Condensed Light"/>
              <a:sym typeface="Roboto Condensed Light"/>
            </a:endParaRPr>
          </a:p>
        </p:txBody>
      </p:sp>
      <p:cxnSp>
        <p:nvCxnSpPr>
          <p:cNvPr id="349" name="Google Shape;349;p40"/>
          <p:cNvCxnSpPr>
            <a:cxnSpLocks/>
            <a:stCxn id="342" idx="2"/>
            <a:endCxn id="348" idx="3"/>
          </p:cNvCxnSpPr>
          <p:nvPr/>
        </p:nvCxnSpPr>
        <p:spPr>
          <a:xfrm rot="5400000">
            <a:off x="1633538" y="1775663"/>
            <a:ext cx="1019250" cy="567825"/>
          </a:xfrm>
          <a:prstGeom prst="bentConnector2">
            <a:avLst/>
          </a:prstGeom>
          <a:noFill/>
          <a:ln w="9525" cap="flat" cmpd="sng">
            <a:solidFill>
              <a:schemeClr val="dk2"/>
            </a:solidFill>
            <a:prstDash val="solid"/>
            <a:round/>
            <a:headEnd type="none" w="med" len="med"/>
            <a:tailEnd type="stealth" w="med" len="med"/>
          </a:ln>
        </p:spPr>
      </p:cxnSp>
      <p:cxnSp>
        <p:nvCxnSpPr>
          <p:cNvPr id="350" name="Google Shape;350;p40"/>
          <p:cNvCxnSpPr>
            <a:cxnSpLocks/>
            <a:stCxn id="347" idx="3"/>
            <a:endCxn id="342" idx="2"/>
          </p:cNvCxnSpPr>
          <p:nvPr/>
        </p:nvCxnSpPr>
        <p:spPr>
          <a:xfrm flipV="1">
            <a:off x="1859250" y="1549950"/>
            <a:ext cx="567825" cy="333450"/>
          </a:xfrm>
          <a:prstGeom prst="bentConnector2">
            <a:avLst/>
          </a:prstGeom>
          <a:noFill/>
          <a:ln w="9525" cap="flat" cmpd="sng">
            <a:solidFill>
              <a:schemeClr val="dk2"/>
            </a:solidFill>
            <a:prstDash val="solid"/>
            <a:round/>
            <a:headEnd type="stealth" w="med" len="med"/>
            <a:tailEnd type="none" w="med" len="med"/>
          </a:ln>
        </p:spPr>
      </p:cxnSp>
      <p:sp>
        <p:nvSpPr>
          <p:cNvPr id="351" name="Google Shape;351;p40"/>
          <p:cNvSpPr txBox="1"/>
          <p:nvPr/>
        </p:nvSpPr>
        <p:spPr>
          <a:xfrm>
            <a:off x="7433850" y="1400850"/>
            <a:ext cx="1588200" cy="42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latin typeface="Roboto Condensed Light"/>
                <a:ea typeface="Roboto Condensed Light"/>
                <a:cs typeface="Roboto Condensed Light"/>
                <a:sym typeface="Roboto Condensed Light"/>
              </a:rPr>
              <a:t>Thêm sản phẩm/tin tức</a:t>
            </a:r>
            <a:endParaRPr dirty="0">
              <a:latin typeface="Roboto Condensed Light"/>
              <a:ea typeface="Roboto Condensed Light"/>
              <a:cs typeface="Roboto Condensed Light"/>
              <a:sym typeface="Roboto Condensed Light"/>
            </a:endParaRPr>
          </a:p>
        </p:txBody>
      </p:sp>
      <p:sp>
        <p:nvSpPr>
          <p:cNvPr id="352" name="Google Shape;352;p40"/>
          <p:cNvSpPr txBox="1"/>
          <p:nvPr/>
        </p:nvSpPr>
        <p:spPr>
          <a:xfrm>
            <a:off x="7433850" y="1834727"/>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Sửa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thông</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sp>
        <p:nvSpPr>
          <p:cNvPr id="353" name="Google Shape;353;p40"/>
          <p:cNvSpPr txBox="1"/>
          <p:nvPr/>
        </p:nvSpPr>
        <p:spPr>
          <a:xfrm>
            <a:off x="7433850" y="2344804"/>
            <a:ext cx="15882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Xóa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sản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phẩm</a:t>
            </a:r>
            <a:r>
              <a:rPr lang="en" dirty="0">
                <a:latin typeface="Roboto Condensed Light"/>
                <a:ea typeface="Roboto Condensed Light"/>
                <a:cs typeface="Roboto Condensed Light"/>
                <a:sym typeface="Roboto Condensed Light"/>
              </a:rPr>
              <a:t>/tin tức</a:t>
            </a:r>
            <a:endParaRPr dirty="0">
              <a:latin typeface="Roboto Condensed Light"/>
              <a:ea typeface="Roboto Condensed Light"/>
              <a:cs typeface="Roboto Condensed Light"/>
              <a:sym typeface="Roboto Condensed Light"/>
            </a:endParaRPr>
          </a:p>
        </p:txBody>
      </p:sp>
      <p:cxnSp>
        <p:nvCxnSpPr>
          <p:cNvPr id="360" name="Google Shape;360;p40"/>
          <p:cNvCxnSpPr>
            <a:cxnSpLocks/>
            <a:stCxn id="343" idx="2"/>
            <a:endCxn id="353" idx="1"/>
          </p:cNvCxnSpPr>
          <p:nvPr/>
        </p:nvCxnSpPr>
        <p:spPr>
          <a:xfrm rot="16200000" flipH="1">
            <a:off x="6654748" y="1809902"/>
            <a:ext cx="1039054" cy="519150"/>
          </a:xfrm>
          <a:prstGeom prst="bentConnector2">
            <a:avLst/>
          </a:prstGeom>
          <a:noFill/>
          <a:ln w="9525" cap="flat" cmpd="sng">
            <a:solidFill>
              <a:schemeClr val="dk2"/>
            </a:solidFill>
            <a:prstDash val="solid"/>
            <a:round/>
            <a:headEnd type="none" w="med" len="med"/>
            <a:tailEnd type="stealth" w="med" len="med"/>
          </a:ln>
        </p:spPr>
      </p:cxnSp>
      <p:cxnSp>
        <p:nvCxnSpPr>
          <p:cNvPr id="361" name="Google Shape;361;p40"/>
          <p:cNvCxnSpPr>
            <a:cxnSpLocks/>
            <a:stCxn id="343" idx="2"/>
            <a:endCxn id="352" idx="1"/>
          </p:cNvCxnSpPr>
          <p:nvPr/>
        </p:nvCxnSpPr>
        <p:spPr>
          <a:xfrm rot="16200000" flipH="1">
            <a:off x="6909787" y="1554863"/>
            <a:ext cx="528977" cy="519150"/>
          </a:xfrm>
          <a:prstGeom prst="bentConnector2">
            <a:avLst/>
          </a:prstGeom>
          <a:noFill/>
          <a:ln w="9525" cap="flat" cmpd="sng">
            <a:solidFill>
              <a:schemeClr val="dk2"/>
            </a:solidFill>
            <a:prstDash val="solid"/>
            <a:round/>
            <a:headEnd type="none" w="med" len="med"/>
            <a:tailEnd type="stealth" w="med" len="med"/>
          </a:ln>
        </p:spPr>
      </p:cxnSp>
      <p:cxnSp>
        <p:nvCxnSpPr>
          <p:cNvPr id="362" name="Google Shape;362;p40"/>
          <p:cNvCxnSpPr>
            <a:cxnSpLocks/>
            <a:stCxn id="343" idx="2"/>
            <a:endCxn id="351" idx="1"/>
          </p:cNvCxnSpPr>
          <p:nvPr/>
        </p:nvCxnSpPr>
        <p:spPr>
          <a:xfrm rot="16200000" flipH="1">
            <a:off x="7141950" y="1322700"/>
            <a:ext cx="64650" cy="519150"/>
          </a:xfrm>
          <a:prstGeom prst="bentConnector2">
            <a:avLst/>
          </a:prstGeom>
          <a:noFill/>
          <a:ln w="9525" cap="flat" cmpd="sng">
            <a:solidFill>
              <a:schemeClr val="dk2"/>
            </a:solidFill>
            <a:prstDash val="solid"/>
            <a:round/>
            <a:headEnd type="none" w="med" len="med"/>
            <a:tailEnd type="stealth"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2"/>
          <p:cNvSpPr txBox="1">
            <a:spLocks noGrp="1"/>
          </p:cNvSpPr>
          <p:nvPr>
            <p:ph type="ctrTitle"/>
          </p:nvPr>
        </p:nvSpPr>
        <p:spPr>
          <a:xfrm>
            <a:off x="1964850" y="352850"/>
            <a:ext cx="5214300" cy="607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Chức năng</a:t>
            </a:r>
            <a:endParaRPr/>
          </a:p>
        </p:txBody>
      </p:sp>
      <p:sp>
        <p:nvSpPr>
          <p:cNvPr id="395" name="Google Shape;395;p42"/>
          <p:cNvSpPr txBox="1">
            <a:spLocks noGrp="1"/>
          </p:cNvSpPr>
          <p:nvPr>
            <p:ph type="ctrTitle" idx="3"/>
          </p:nvPr>
        </p:nvSpPr>
        <p:spPr>
          <a:xfrm>
            <a:off x="4065513" y="2608163"/>
            <a:ext cx="941400"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Khách</a:t>
            </a:r>
            <a:endParaRPr/>
          </a:p>
        </p:txBody>
      </p:sp>
      <p:sp>
        <p:nvSpPr>
          <p:cNvPr id="396" name="Google Shape;396;p42"/>
          <p:cNvSpPr txBox="1"/>
          <p:nvPr/>
        </p:nvSpPr>
        <p:spPr>
          <a:xfrm>
            <a:off x="6250388" y="3450450"/>
            <a:ext cx="1914073" cy="55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tình</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trạng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đơn</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dirty="0">
              <a:latin typeface="Roboto Condensed Light"/>
              <a:ea typeface="Roboto Condensed Light"/>
              <a:cs typeface="Roboto Condensed Light"/>
              <a:sym typeface="Roboto Condensed Light"/>
            </a:endParaRPr>
          </a:p>
        </p:txBody>
      </p:sp>
      <p:grpSp>
        <p:nvGrpSpPr>
          <p:cNvPr id="397" name="Google Shape;397;p42"/>
          <p:cNvGrpSpPr/>
          <p:nvPr/>
        </p:nvGrpSpPr>
        <p:grpSpPr>
          <a:xfrm>
            <a:off x="4239059" y="2107835"/>
            <a:ext cx="594335" cy="581410"/>
            <a:chOff x="-56396775" y="3199700"/>
            <a:chExt cx="324525" cy="317450"/>
          </a:xfrm>
        </p:grpSpPr>
        <p:sp>
          <p:nvSpPr>
            <p:cNvPr id="398" name="Google Shape;398;p42"/>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2"/>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42"/>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2"/>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2"/>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2"/>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2"/>
          <p:cNvSpPr txBox="1"/>
          <p:nvPr/>
        </p:nvSpPr>
        <p:spPr>
          <a:xfrm>
            <a:off x="6250388" y="1279089"/>
            <a:ext cx="1550587" cy="554400"/>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 dirty="0">
                <a:latin typeface="Roboto Condensed Light"/>
                <a:ea typeface="Roboto Condensed Light"/>
                <a:cs typeface="Roboto Condensed Light"/>
                <a:sym typeface="Roboto Condensed Light"/>
              </a:rPr>
              <a:t>Tìm kiếm và xem thông tin sản phẩm</a:t>
            </a:r>
            <a:endParaRPr dirty="0">
              <a:latin typeface="Roboto Condensed Light"/>
              <a:ea typeface="Roboto Condensed Light"/>
              <a:cs typeface="Roboto Condensed Light"/>
              <a:sym typeface="Roboto Condensed Light"/>
            </a:endParaRPr>
          </a:p>
        </p:txBody>
      </p:sp>
      <p:sp>
        <p:nvSpPr>
          <p:cNvPr id="405" name="Google Shape;405;p42"/>
          <p:cNvSpPr txBox="1"/>
          <p:nvPr/>
        </p:nvSpPr>
        <p:spPr>
          <a:xfrm>
            <a:off x="1271193" y="1400825"/>
            <a:ext cx="1622420" cy="374400"/>
          </a:xfrm>
          <a:prstGeom prst="rect">
            <a:avLst/>
          </a:prstGeom>
          <a:noFill/>
          <a:ln>
            <a:noFill/>
          </a:ln>
        </p:spPr>
        <p:txBody>
          <a:bodyPr spcFirstLastPara="1" wrap="square" lIns="91425" tIns="91425" rIns="91425" bIns="91425" anchor="t" anchorCtr="0">
            <a:noAutofit/>
          </a:bodyPr>
          <a:lstStyle/>
          <a:p>
            <a:pPr algn="r"/>
            <a:r>
              <a:rPr lang="en" dirty="0">
                <a:latin typeface="Roboto Condensed Light"/>
                <a:ea typeface="Roboto Condensed Light"/>
                <a:cs typeface="Roboto Condensed Light"/>
                <a:sym typeface="Roboto Condensed Light"/>
              </a:rPr>
              <a:t>Đăng ký/</a:t>
            </a:r>
            <a:r>
              <a:rPr lang="en-US" dirty="0" err="1">
                <a:latin typeface="Roboto Condensed Light"/>
                <a:ea typeface="Roboto Condensed Light"/>
                <a:cs typeface="Roboto Condensed Light"/>
                <a:sym typeface="Roboto Condensed Light"/>
              </a:rPr>
              <a:t>Đăng</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nhập</a:t>
            </a:r>
            <a:endParaRPr lang="en-US" dirty="0">
              <a:latin typeface="Roboto Condensed Light"/>
              <a:ea typeface="Roboto Condensed Light"/>
              <a:cs typeface="Roboto Condensed Light"/>
              <a:sym typeface="Roboto Condensed Light"/>
            </a:endParaRPr>
          </a:p>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sp>
        <p:nvSpPr>
          <p:cNvPr id="406" name="Google Shape;406;p42"/>
          <p:cNvSpPr txBox="1"/>
          <p:nvPr/>
        </p:nvSpPr>
        <p:spPr>
          <a:xfrm>
            <a:off x="6353622" y="1400825"/>
            <a:ext cx="1098300" cy="37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dirty="0">
              <a:latin typeface="Roboto Condensed Light"/>
              <a:ea typeface="Roboto Condensed Light"/>
              <a:cs typeface="Roboto Condensed Light"/>
              <a:sym typeface="Roboto Condensed Light"/>
            </a:endParaRPr>
          </a:p>
        </p:txBody>
      </p:sp>
      <p:cxnSp>
        <p:nvCxnSpPr>
          <p:cNvPr id="407" name="Google Shape;407;p42"/>
          <p:cNvCxnSpPr/>
          <p:nvPr/>
        </p:nvCxnSpPr>
        <p:spPr>
          <a:xfrm flipH="1">
            <a:off x="2994650" y="2780300"/>
            <a:ext cx="949800" cy="450600"/>
          </a:xfrm>
          <a:prstGeom prst="straightConnector1">
            <a:avLst/>
          </a:prstGeom>
          <a:noFill/>
          <a:ln w="9525" cap="flat" cmpd="sng">
            <a:solidFill>
              <a:schemeClr val="dk2"/>
            </a:solidFill>
            <a:prstDash val="solid"/>
            <a:round/>
            <a:headEnd type="none" w="med" len="med"/>
            <a:tailEnd type="triangle" w="med" len="med"/>
          </a:ln>
        </p:spPr>
      </p:cxnSp>
      <p:cxnSp>
        <p:nvCxnSpPr>
          <p:cNvPr id="408" name="Google Shape;408;p42"/>
          <p:cNvCxnSpPr/>
          <p:nvPr/>
        </p:nvCxnSpPr>
        <p:spPr>
          <a:xfrm>
            <a:off x="5247650" y="2794175"/>
            <a:ext cx="949500" cy="436800"/>
          </a:xfrm>
          <a:prstGeom prst="straightConnector1">
            <a:avLst/>
          </a:prstGeom>
          <a:noFill/>
          <a:ln w="9525" cap="flat" cmpd="sng">
            <a:solidFill>
              <a:schemeClr val="dk2"/>
            </a:solidFill>
            <a:prstDash val="solid"/>
            <a:round/>
            <a:headEnd type="none" w="med" len="med"/>
            <a:tailEnd type="triangle" w="med" len="med"/>
          </a:ln>
        </p:spPr>
      </p:cxnSp>
      <p:cxnSp>
        <p:nvCxnSpPr>
          <p:cNvPr id="409" name="Google Shape;409;p42"/>
          <p:cNvCxnSpPr/>
          <p:nvPr/>
        </p:nvCxnSpPr>
        <p:spPr>
          <a:xfrm rot="10800000">
            <a:off x="2965450" y="1809825"/>
            <a:ext cx="958200" cy="450600"/>
          </a:xfrm>
          <a:prstGeom prst="straightConnector1">
            <a:avLst/>
          </a:prstGeom>
          <a:noFill/>
          <a:ln w="9525" cap="flat" cmpd="sng">
            <a:solidFill>
              <a:schemeClr val="dk2"/>
            </a:solidFill>
            <a:prstDash val="solid"/>
            <a:round/>
            <a:headEnd type="none" w="med" len="med"/>
            <a:tailEnd type="triangle" w="med" len="med"/>
          </a:ln>
        </p:spPr>
      </p:cxnSp>
      <p:cxnSp>
        <p:nvCxnSpPr>
          <p:cNvPr id="410" name="Google Shape;410;p42"/>
          <p:cNvCxnSpPr/>
          <p:nvPr/>
        </p:nvCxnSpPr>
        <p:spPr>
          <a:xfrm rot="10800000" flipH="1">
            <a:off x="5254575" y="1823775"/>
            <a:ext cx="873300" cy="471300"/>
          </a:xfrm>
          <a:prstGeom prst="straightConnector1">
            <a:avLst/>
          </a:prstGeom>
          <a:noFill/>
          <a:ln w="9525" cap="flat" cmpd="sng">
            <a:solidFill>
              <a:schemeClr val="dk2"/>
            </a:solidFill>
            <a:prstDash val="solid"/>
            <a:round/>
            <a:headEnd type="none" w="med" len="med"/>
            <a:tailEnd type="triangle" w="med" len="med"/>
          </a:ln>
        </p:spPr>
      </p:cxnSp>
      <p:sp>
        <p:nvSpPr>
          <p:cNvPr id="19" name="Google Shape;396;p42">
            <a:extLst>
              <a:ext uri="{FF2B5EF4-FFF2-40B4-BE49-F238E27FC236}">
                <a16:creationId xmlns:a16="http://schemas.microsoft.com/office/drawing/2014/main" id="{05AC354F-B5C4-4A6E-871D-7915C8433C77}"/>
              </a:ext>
            </a:extLst>
          </p:cNvPr>
          <p:cNvSpPr txBox="1"/>
          <p:nvPr/>
        </p:nvSpPr>
        <p:spPr>
          <a:xfrm>
            <a:off x="1893018" y="3230900"/>
            <a:ext cx="1000595" cy="5544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Mua</a:t>
            </a:r>
            <a:r>
              <a:rPr lang="en-US" dirty="0">
                <a:latin typeface="Roboto Condensed Light"/>
                <a:ea typeface="Roboto Condensed Light"/>
                <a:cs typeface="Roboto Condensed Light"/>
                <a:sym typeface="Roboto Condensed Light"/>
              </a:rPr>
              <a:t> </a:t>
            </a:r>
            <a:r>
              <a:rPr lang="en-US" dirty="0" err="1">
                <a:latin typeface="Roboto Condensed Light"/>
                <a:ea typeface="Roboto Condensed Light"/>
                <a:cs typeface="Roboto Condensed Light"/>
                <a:sym typeface="Roboto Condensed Light"/>
              </a:rPr>
              <a:t>hàng</a:t>
            </a:r>
            <a:endParaRPr lang="en-US" dirty="0">
              <a:latin typeface="Roboto Condensed Light"/>
              <a:ea typeface="Roboto Condensed Light"/>
              <a:cs typeface="Roboto Condensed Light"/>
              <a:sym typeface="Roboto Condensed Light"/>
            </a:endParaRPr>
          </a:p>
          <a:p>
            <a:pPr marL="0" lvl="0" indent="0" algn="r" rtl="0">
              <a:spcBef>
                <a:spcPts val="0"/>
              </a:spcBef>
              <a:spcAft>
                <a:spcPts val="0"/>
              </a:spcAft>
              <a:buNone/>
            </a:pPr>
            <a:r>
              <a:rPr lang="en-US" dirty="0" err="1">
                <a:latin typeface="Roboto Condensed Light"/>
                <a:ea typeface="Roboto Condensed Light"/>
                <a:cs typeface="Roboto Condensed Light"/>
                <a:sym typeface="Roboto Condensed Light"/>
              </a:rPr>
              <a:t>Xem</a:t>
            </a:r>
            <a:r>
              <a:rPr lang="en-US" dirty="0">
                <a:latin typeface="Roboto Condensed Light"/>
                <a:ea typeface="Roboto Condensed Light"/>
                <a:cs typeface="Roboto Condensed Light"/>
                <a:sym typeface="Roboto Condensed Light"/>
              </a:rPr>
              <a:t> tin </a:t>
            </a:r>
            <a:r>
              <a:rPr lang="en-US" dirty="0" err="1">
                <a:latin typeface="Roboto Condensed Light"/>
                <a:ea typeface="Roboto Condensed Light"/>
                <a:cs typeface="Roboto Condensed Light"/>
                <a:sym typeface="Roboto Condensed Light"/>
              </a:rPr>
              <a:t>tức</a:t>
            </a:r>
            <a:endParaRPr dirty="0">
              <a:latin typeface="Roboto Condensed Light"/>
              <a:ea typeface="Roboto Condensed Light"/>
              <a:cs typeface="Roboto Condensed Light"/>
              <a:sym typeface="Roboto Condensed 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3"/>
          <p:cNvSpPr txBox="1">
            <a:spLocks noGrp="1"/>
          </p:cNvSpPr>
          <p:nvPr>
            <p:ph type="ctrTitle"/>
          </p:nvPr>
        </p:nvSpPr>
        <p:spPr>
          <a:xfrm>
            <a:off x="1964851"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4. DEMO</a:t>
            </a:r>
            <a:endParaRPr sz="3600"/>
          </a:p>
        </p:txBody>
      </p:sp>
      <p:grpSp>
        <p:nvGrpSpPr>
          <p:cNvPr id="416" name="Google Shape;416;p43"/>
          <p:cNvGrpSpPr/>
          <p:nvPr/>
        </p:nvGrpSpPr>
        <p:grpSpPr>
          <a:xfrm>
            <a:off x="3111142" y="1237890"/>
            <a:ext cx="3362026" cy="2641868"/>
            <a:chOff x="238125" y="1676700"/>
            <a:chExt cx="2045650" cy="1779275"/>
          </a:xfrm>
        </p:grpSpPr>
        <p:sp>
          <p:nvSpPr>
            <p:cNvPr id="417" name="Google Shape;417;p43"/>
            <p:cNvSpPr/>
            <p:nvPr/>
          </p:nvSpPr>
          <p:spPr>
            <a:xfrm>
              <a:off x="1006875" y="3190025"/>
              <a:ext cx="508150" cy="247100"/>
            </a:xfrm>
            <a:custGeom>
              <a:avLst/>
              <a:gdLst/>
              <a:ahLst/>
              <a:cxnLst/>
              <a:rect l="l" t="t" r="r" b="b"/>
              <a:pathLst>
                <a:path w="20326" h="9884" extrusionOk="0">
                  <a:moveTo>
                    <a:pt x="2967" y="0"/>
                  </a:moveTo>
                  <a:lnTo>
                    <a:pt x="0" y="9884"/>
                  </a:lnTo>
                  <a:lnTo>
                    <a:pt x="20325" y="9884"/>
                  </a:lnTo>
                  <a:lnTo>
                    <a:pt x="173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3"/>
            <p:cNvSpPr/>
            <p:nvPr/>
          </p:nvSpPr>
          <p:spPr>
            <a:xfrm>
              <a:off x="1021625" y="3190025"/>
              <a:ext cx="452425" cy="197525"/>
            </a:xfrm>
            <a:custGeom>
              <a:avLst/>
              <a:gdLst/>
              <a:ahLst/>
              <a:cxnLst/>
              <a:rect l="l" t="t" r="r" b="b"/>
              <a:pathLst>
                <a:path w="18097" h="7901" extrusionOk="0">
                  <a:moveTo>
                    <a:pt x="2377" y="0"/>
                  </a:moveTo>
                  <a:lnTo>
                    <a:pt x="0" y="7901"/>
                  </a:lnTo>
                  <a:cubicBezTo>
                    <a:pt x="6032" y="6753"/>
                    <a:pt x="12064" y="5557"/>
                    <a:pt x="18096" y="4442"/>
                  </a:cubicBezTo>
                  <a:lnTo>
                    <a:pt x="167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43"/>
            <p:cNvSpPr/>
            <p:nvPr/>
          </p:nvSpPr>
          <p:spPr>
            <a:xfrm>
              <a:off x="968750" y="3417450"/>
              <a:ext cx="584375" cy="38525"/>
            </a:xfrm>
            <a:custGeom>
              <a:avLst/>
              <a:gdLst/>
              <a:ahLst/>
              <a:cxnLst/>
              <a:rect l="l" t="t" r="r" b="b"/>
              <a:pathLst>
                <a:path w="23375" h="1541" extrusionOk="0">
                  <a:moveTo>
                    <a:pt x="492" y="0"/>
                  </a:moveTo>
                  <a:cubicBezTo>
                    <a:pt x="214" y="0"/>
                    <a:pt x="1" y="230"/>
                    <a:pt x="1" y="492"/>
                  </a:cubicBezTo>
                  <a:lnTo>
                    <a:pt x="1" y="1541"/>
                  </a:lnTo>
                  <a:lnTo>
                    <a:pt x="23375" y="1541"/>
                  </a:lnTo>
                  <a:lnTo>
                    <a:pt x="23375" y="492"/>
                  </a:lnTo>
                  <a:cubicBezTo>
                    <a:pt x="23375" y="213"/>
                    <a:pt x="23145" y="0"/>
                    <a:pt x="22883" y="0"/>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43"/>
            <p:cNvSpPr/>
            <p:nvPr/>
          </p:nvSpPr>
          <p:spPr>
            <a:xfrm>
              <a:off x="238125" y="1777900"/>
              <a:ext cx="2045650" cy="1461300"/>
            </a:xfrm>
            <a:custGeom>
              <a:avLst/>
              <a:gdLst/>
              <a:ahLst/>
              <a:cxnLst/>
              <a:rect l="l" t="t" r="r" b="b"/>
              <a:pathLst>
                <a:path w="81826" h="58452" extrusionOk="0">
                  <a:moveTo>
                    <a:pt x="1574" y="1"/>
                  </a:moveTo>
                  <a:cubicBezTo>
                    <a:pt x="705" y="1"/>
                    <a:pt x="0" y="689"/>
                    <a:pt x="0" y="1558"/>
                  </a:cubicBezTo>
                  <a:lnTo>
                    <a:pt x="0" y="56895"/>
                  </a:lnTo>
                  <a:cubicBezTo>
                    <a:pt x="0" y="57764"/>
                    <a:pt x="705" y="58452"/>
                    <a:pt x="1574" y="58452"/>
                  </a:cubicBezTo>
                  <a:lnTo>
                    <a:pt x="80252" y="58452"/>
                  </a:lnTo>
                  <a:cubicBezTo>
                    <a:pt x="81121" y="58452"/>
                    <a:pt x="81826" y="57764"/>
                    <a:pt x="81826" y="56895"/>
                  </a:cubicBezTo>
                  <a:lnTo>
                    <a:pt x="81826" y="1558"/>
                  </a:lnTo>
                  <a:cubicBezTo>
                    <a:pt x="81826" y="689"/>
                    <a:pt x="81121" y="1"/>
                    <a:pt x="80252"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3"/>
            <p:cNvSpPr/>
            <p:nvPr/>
          </p:nvSpPr>
          <p:spPr>
            <a:xfrm>
              <a:off x="238125" y="1676700"/>
              <a:ext cx="2045650" cy="1390400"/>
            </a:xfrm>
            <a:custGeom>
              <a:avLst/>
              <a:gdLst/>
              <a:ahLst/>
              <a:cxnLst/>
              <a:rect l="l" t="t" r="r" b="b"/>
              <a:pathLst>
                <a:path w="81826" h="55616" extrusionOk="0">
                  <a:moveTo>
                    <a:pt x="2836" y="0"/>
                  </a:moveTo>
                  <a:cubicBezTo>
                    <a:pt x="1279" y="0"/>
                    <a:pt x="0" y="1279"/>
                    <a:pt x="0" y="2836"/>
                  </a:cubicBezTo>
                  <a:lnTo>
                    <a:pt x="0" y="55616"/>
                  </a:lnTo>
                  <a:lnTo>
                    <a:pt x="81826" y="55616"/>
                  </a:lnTo>
                  <a:lnTo>
                    <a:pt x="81826" y="2836"/>
                  </a:lnTo>
                  <a:cubicBezTo>
                    <a:pt x="81826" y="1279"/>
                    <a:pt x="80547" y="0"/>
                    <a:pt x="78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43"/>
            <p:cNvSpPr/>
            <p:nvPr/>
          </p:nvSpPr>
          <p:spPr>
            <a:xfrm>
              <a:off x="346300" y="1773800"/>
              <a:ext cx="1829300" cy="1140050"/>
            </a:xfrm>
            <a:custGeom>
              <a:avLst/>
              <a:gdLst/>
              <a:ahLst/>
              <a:cxnLst/>
              <a:rect l="l" t="t" r="r" b="b"/>
              <a:pathLst>
                <a:path w="73172" h="45602" extrusionOk="0">
                  <a:moveTo>
                    <a:pt x="426" y="1"/>
                  </a:moveTo>
                  <a:cubicBezTo>
                    <a:pt x="197" y="1"/>
                    <a:pt x="0" y="181"/>
                    <a:pt x="0" y="411"/>
                  </a:cubicBezTo>
                  <a:lnTo>
                    <a:pt x="0" y="45175"/>
                  </a:lnTo>
                  <a:cubicBezTo>
                    <a:pt x="0" y="45405"/>
                    <a:pt x="197" y="45601"/>
                    <a:pt x="426" y="45601"/>
                  </a:cubicBezTo>
                  <a:lnTo>
                    <a:pt x="72745" y="45601"/>
                  </a:lnTo>
                  <a:cubicBezTo>
                    <a:pt x="72975" y="45601"/>
                    <a:pt x="73171" y="45405"/>
                    <a:pt x="73171" y="45175"/>
                  </a:cubicBezTo>
                  <a:lnTo>
                    <a:pt x="73171" y="411"/>
                  </a:lnTo>
                  <a:cubicBezTo>
                    <a:pt x="73171" y="181"/>
                    <a:pt x="72975" y="1"/>
                    <a:pt x="72745"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43"/>
            <p:cNvSpPr/>
            <p:nvPr/>
          </p:nvSpPr>
          <p:spPr>
            <a:xfrm>
              <a:off x="1244550" y="1708650"/>
              <a:ext cx="28700" cy="24925"/>
            </a:xfrm>
            <a:custGeom>
              <a:avLst/>
              <a:gdLst/>
              <a:ahLst/>
              <a:cxnLst/>
              <a:rect l="l" t="t" r="r" b="b"/>
              <a:pathLst>
                <a:path w="1148" h="997" extrusionOk="0">
                  <a:moveTo>
                    <a:pt x="656" y="1"/>
                  </a:moveTo>
                  <a:cubicBezTo>
                    <a:pt x="213" y="1"/>
                    <a:pt x="0" y="541"/>
                    <a:pt x="312" y="853"/>
                  </a:cubicBezTo>
                  <a:cubicBezTo>
                    <a:pt x="411" y="952"/>
                    <a:pt x="532" y="996"/>
                    <a:pt x="650" y="996"/>
                  </a:cubicBezTo>
                  <a:cubicBezTo>
                    <a:pt x="904" y="996"/>
                    <a:pt x="1147" y="794"/>
                    <a:pt x="1147" y="492"/>
                  </a:cubicBezTo>
                  <a:cubicBezTo>
                    <a:pt x="1147" y="230"/>
                    <a:pt x="934" y="1"/>
                    <a:pt x="656" y="1"/>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5" name="Google Shape;425;p43"/>
          <p:cNvGrpSpPr/>
          <p:nvPr/>
        </p:nvGrpSpPr>
        <p:grpSpPr>
          <a:xfrm>
            <a:off x="1417187" y="1862416"/>
            <a:ext cx="1506854" cy="2001521"/>
            <a:chOff x="3580725" y="2020075"/>
            <a:chExt cx="1344925" cy="1786275"/>
          </a:xfrm>
        </p:grpSpPr>
        <p:sp>
          <p:nvSpPr>
            <p:cNvPr id="426" name="Google Shape;426;p43"/>
            <p:cNvSpPr/>
            <p:nvPr/>
          </p:nvSpPr>
          <p:spPr>
            <a:xfrm>
              <a:off x="3681925" y="2020075"/>
              <a:ext cx="1243725" cy="1786275"/>
            </a:xfrm>
            <a:custGeom>
              <a:avLst/>
              <a:gdLst/>
              <a:ahLst/>
              <a:cxnLst/>
              <a:rect l="l" t="t" r="r" b="b"/>
              <a:pathLst>
                <a:path w="49749" h="71451" extrusionOk="0">
                  <a:moveTo>
                    <a:pt x="1574" y="1"/>
                  </a:moveTo>
                  <a:cubicBezTo>
                    <a:pt x="706" y="1"/>
                    <a:pt x="1" y="706"/>
                    <a:pt x="1" y="1574"/>
                  </a:cubicBezTo>
                  <a:lnTo>
                    <a:pt x="1" y="69877"/>
                  </a:lnTo>
                  <a:cubicBezTo>
                    <a:pt x="1" y="70746"/>
                    <a:pt x="706" y="71451"/>
                    <a:pt x="1574" y="71451"/>
                  </a:cubicBezTo>
                  <a:lnTo>
                    <a:pt x="48175" y="71451"/>
                  </a:lnTo>
                  <a:cubicBezTo>
                    <a:pt x="49044" y="71451"/>
                    <a:pt x="49748" y="70746"/>
                    <a:pt x="49748" y="69877"/>
                  </a:cubicBezTo>
                  <a:lnTo>
                    <a:pt x="49748" y="1574"/>
                  </a:lnTo>
                  <a:cubicBezTo>
                    <a:pt x="49748" y="706"/>
                    <a:pt x="49044" y="1"/>
                    <a:pt x="48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43"/>
            <p:cNvSpPr/>
            <p:nvPr/>
          </p:nvSpPr>
          <p:spPr>
            <a:xfrm>
              <a:off x="3580725" y="2020075"/>
              <a:ext cx="1250250" cy="1786275"/>
            </a:xfrm>
            <a:custGeom>
              <a:avLst/>
              <a:gdLst/>
              <a:ahLst/>
              <a:cxnLst/>
              <a:rect l="l" t="t" r="r" b="b"/>
              <a:pathLst>
                <a:path w="50010" h="71451" extrusionOk="0">
                  <a:moveTo>
                    <a:pt x="2527" y="1"/>
                  </a:moveTo>
                  <a:cubicBezTo>
                    <a:pt x="1147" y="1"/>
                    <a:pt x="33" y="1109"/>
                    <a:pt x="0" y="2492"/>
                  </a:cubicBezTo>
                  <a:lnTo>
                    <a:pt x="0" y="68975"/>
                  </a:lnTo>
                  <a:cubicBezTo>
                    <a:pt x="33" y="70358"/>
                    <a:pt x="1147" y="71451"/>
                    <a:pt x="2526" y="71451"/>
                  </a:cubicBezTo>
                  <a:cubicBezTo>
                    <a:pt x="2537" y="71451"/>
                    <a:pt x="2547" y="71451"/>
                    <a:pt x="2557" y="71451"/>
                  </a:cubicBezTo>
                  <a:lnTo>
                    <a:pt x="50010" y="71451"/>
                  </a:lnTo>
                  <a:lnTo>
                    <a:pt x="50010" y="1"/>
                  </a:lnTo>
                  <a:lnTo>
                    <a:pt x="2557" y="1"/>
                  </a:lnTo>
                  <a:cubicBezTo>
                    <a:pt x="2547" y="1"/>
                    <a:pt x="253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3"/>
            <p:cNvSpPr/>
            <p:nvPr/>
          </p:nvSpPr>
          <p:spPr>
            <a:xfrm>
              <a:off x="3680303" y="2113921"/>
              <a:ext cx="1140025" cy="1511564"/>
            </a:xfrm>
            <a:custGeom>
              <a:avLst/>
              <a:gdLst/>
              <a:ahLst/>
              <a:cxnLst/>
              <a:rect l="l" t="t" r="r" b="b"/>
              <a:pathLst>
                <a:path w="45601" h="60944" extrusionOk="0">
                  <a:moveTo>
                    <a:pt x="426" y="1"/>
                  </a:moveTo>
                  <a:cubicBezTo>
                    <a:pt x="197" y="1"/>
                    <a:pt x="0" y="181"/>
                    <a:pt x="0" y="427"/>
                  </a:cubicBezTo>
                  <a:lnTo>
                    <a:pt x="0" y="60534"/>
                  </a:lnTo>
                  <a:cubicBezTo>
                    <a:pt x="0" y="60763"/>
                    <a:pt x="197" y="60943"/>
                    <a:pt x="426" y="60943"/>
                  </a:cubicBezTo>
                  <a:lnTo>
                    <a:pt x="45191" y="60943"/>
                  </a:lnTo>
                  <a:cubicBezTo>
                    <a:pt x="45421" y="60943"/>
                    <a:pt x="45601" y="60763"/>
                    <a:pt x="45601" y="60534"/>
                  </a:cubicBezTo>
                  <a:lnTo>
                    <a:pt x="45601" y="427"/>
                  </a:lnTo>
                  <a:cubicBezTo>
                    <a:pt x="45601" y="181"/>
                    <a:pt x="45421" y="1"/>
                    <a:pt x="45191" y="1"/>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43"/>
            <p:cNvSpPr/>
            <p:nvPr/>
          </p:nvSpPr>
          <p:spPr>
            <a:xfrm>
              <a:off x="4193750" y="2051650"/>
              <a:ext cx="28700" cy="24925"/>
            </a:xfrm>
            <a:custGeom>
              <a:avLst/>
              <a:gdLst/>
              <a:ahLst/>
              <a:cxnLst/>
              <a:rect l="l" t="t" r="r" b="b"/>
              <a:pathLst>
                <a:path w="1148" h="997" extrusionOk="0">
                  <a:moveTo>
                    <a:pt x="492" y="0"/>
                  </a:moveTo>
                  <a:cubicBezTo>
                    <a:pt x="214" y="0"/>
                    <a:pt x="0" y="230"/>
                    <a:pt x="0" y="508"/>
                  </a:cubicBezTo>
                  <a:cubicBezTo>
                    <a:pt x="0" y="798"/>
                    <a:pt x="243" y="996"/>
                    <a:pt x="496" y="996"/>
                  </a:cubicBezTo>
                  <a:cubicBezTo>
                    <a:pt x="615" y="996"/>
                    <a:pt x="737" y="952"/>
                    <a:pt x="836" y="852"/>
                  </a:cubicBezTo>
                  <a:cubicBezTo>
                    <a:pt x="1148" y="541"/>
                    <a:pt x="935" y="0"/>
                    <a:pt x="492" y="0"/>
                  </a:cubicBezTo>
                  <a:close/>
                </a:path>
              </a:pathLst>
            </a:custGeom>
            <a:solidFill>
              <a:srgbClr val="363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3"/>
            <p:cNvSpPr/>
            <p:nvPr/>
          </p:nvSpPr>
          <p:spPr>
            <a:xfrm>
              <a:off x="4179825" y="3667150"/>
              <a:ext cx="125000" cy="106825"/>
            </a:xfrm>
            <a:custGeom>
              <a:avLst/>
              <a:gdLst/>
              <a:ahLst/>
              <a:cxnLst/>
              <a:rect l="l" t="t" r="r" b="b"/>
              <a:pathLst>
                <a:path w="5000" h="4273" extrusionOk="0">
                  <a:moveTo>
                    <a:pt x="2869" y="355"/>
                  </a:moveTo>
                  <a:cubicBezTo>
                    <a:pt x="3836" y="355"/>
                    <a:pt x="4639" y="1158"/>
                    <a:pt x="4639" y="2142"/>
                  </a:cubicBezTo>
                  <a:cubicBezTo>
                    <a:pt x="4639" y="3206"/>
                    <a:pt x="3762" y="3917"/>
                    <a:pt x="2850" y="3917"/>
                  </a:cubicBezTo>
                  <a:cubicBezTo>
                    <a:pt x="2413" y="3917"/>
                    <a:pt x="1968" y="3754"/>
                    <a:pt x="1607" y="3387"/>
                  </a:cubicBezTo>
                  <a:cubicBezTo>
                    <a:pt x="492" y="2273"/>
                    <a:pt x="1279" y="355"/>
                    <a:pt x="2869" y="355"/>
                  </a:cubicBezTo>
                  <a:close/>
                  <a:moveTo>
                    <a:pt x="2849" y="1"/>
                  </a:moveTo>
                  <a:cubicBezTo>
                    <a:pt x="2320" y="1"/>
                    <a:pt x="1781" y="197"/>
                    <a:pt x="1344" y="634"/>
                  </a:cubicBezTo>
                  <a:cubicBezTo>
                    <a:pt x="0" y="1978"/>
                    <a:pt x="967" y="4273"/>
                    <a:pt x="2869" y="4273"/>
                  </a:cubicBezTo>
                  <a:cubicBezTo>
                    <a:pt x="4049" y="4273"/>
                    <a:pt x="5000" y="3306"/>
                    <a:pt x="5000" y="2142"/>
                  </a:cubicBezTo>
                  <a:cubicBezTo>
                    <a:pt x="5000" y="847"/>
                    <a:pt x="3946" y="1"/>
                    <a:pt x="28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2" name="Google Shape;432;p43"/>
          <p:cNvGrpSpPr/>
          <p:nvPr/>
        </p:nvGrpSpPr>
        <p:grpSpPr>
          <a:xfrm>
            <a:off x="6631975" y="1859645"/>
            <a:ext cx="1094837" cy="2001597"/>
            <a:chOff x="6417224" y="2247097"/>
            <a:chExt cx="951950" cy="1740368"/>
          </a:xfrm>
        </p:grpSpPr>
        <p:sp>
          <p:nvSpPr>
            <p:cNvPr id="433" name="Google Shape;433;p43"/>
            <p:cNvSpPr/>
            <p:nvPr/>
          </p:nvSpPr>
          <p:spPr>
            <a:xfrm>
              <a:off x="6505324" y="2247511"/>
              <a:ext cx="863850" cy="1739954"/>
            </a:xfrm>
            <a:custGeom>
              <a:avLst/>
              <a:gdLst/>
              <a:ahLst/>
              <a:cxnLst/>
              <a:rect l="l" t="t" r="r" b="b"/>
              <a:pathLst>
                <a:path w="34554" h="71434" extrusionOk="0">
                  <a:moveTo>
                    <a:pt x="1575" y="0"/>
                  </a:moveTo>
                  <a:cubicBezTo>
                    <a:pt x="706" y="0"/>
                    <a:pt x="1" y="689"/>
                    <a:pt x="1" y="1557"/>
                  </a:cubicBezTo>
                  <a:lnTo>
                    <a:pt x="1" y="69876"/>
                  </a:lnTo>
                  <a:cubicBezTo>
                    <a:pt x="1" y="70728"/>
                    <a:pt x="706" y="71433"/>
                    <a:pt x="1575" y="71433"/>
                  </a:cubicBezTo>
                  <a:lnTo>
                    <a:pt x="32980" y="71433"/>
                  </a:lnTo>
                  <a:cubicBezTo>
                    <a:pt x="33849" y="71433"/>
                    <a:pt x="34554" y="70728"/>
                    <a:pt x="34554" y="69876"/>
                  </a:cubicBezTo>
                  <a:lnTo>
                    <a:pt x="34554" y="1557"/>
                  </a:lnTo>
                  <a:cubicBezTo>
                    <a:pt x="34554" y="689"/>
                    <a:pt x="33849" y="0"/>
                    <a:pt x="329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3"/>
            <p:cNvSpPr/>
            <p:nvPr/>
          </p:nvSpPr>
          <p:spPr>
            <a:xfrm>
              <a:off x="6417224" y="2247097"/>
              <a:ext cx="868375" cy="1740368"/>
            </a:xfrm>
            <a:custGeom>
              <a:avLst/>
              <a:gdLst/>
              <a:ahLst/>
              <a:cxnLst/>
              <a:rect l="l" t="t" r="r" b="b"/>
              <a:pathLst>
                <a:path w="34735" h="71451" extrusionOk="0">
                  <a:moveTo>
                    <a:pt x="1787" y="1"/>
                  </a:moveTo>
                  <a:cubicBezTo>
                    <a:pt x="804" y="1"/>
                    <a:pt x="1" y="1115"/>
                    <a:pt x="1" y="2492"/>
                  </a:cubicBezTo>
                  <a:lnTo>
                    <a:pt x="1" y="68975"/>
                  </a:lnTo>
                  <a:cubicBezTo>
                    <a:pt x="1" y="70336"/>
                    <a:pt x="804" y="71450"/>
                    <a:pt x="1787" y="71450"/>
                  </a:cubicBezTo>
                  <a:lnTo>
                    <a:pt x="34734" y="71450"/>
                  </a:lnTo>
                  <a:lnTo>
                    <a:pt x="347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3"/>
            <p:cNvSpPr/>
            <p:nvPr/>
          </p:nvSpPr>
          <p:spPr>
            <a:xfrm>
              <a:off x="6492619" y="2340952"/>
              <a:ext cx="813450" cy="1457323"/>
            </a:xfrm>
            <a:custGeom>
              <a:avLst/>
              <a:gdLst/>
              <a:ahLst/>
              <a:cxnLst/>
              <a:rect l="l" t="t" r="r" b="b"/>
              <a:pathLst>
                <a:path w="32538" h="60944" extrusionOk="0">
                  <a:moveTo>
                    <a:pt x="427" y="0"/>
                  </a:moveTo>
                  <a:cubicBezTo>
                    <a:pt x="198" y="0"/>
                    <a:pt x="1" y="197"/>
                    <a:pt x="1" y="426"/>
                  </a:cubicBezTo>
                  <a:lnTo>
                    <a:pt x="1" y="60533"/>
                  </a:lnTo>
                  <a:cubicBezTo>
                    <a:pt x="1" y="60763"/>
                    <a:pt x="198" y="60943"/>
                    <a:pt x="427" y="60943"/>
                  </a:cubicBezTo>
                  <a:lnTo>
                    <a:pt x="32128" y="60943"/>
                  </a:lnTo>
                  <a:cubicBezTo>
                    <a:pt x="32357" y="60943"/>
                    <a:pt x="32538" y="60763"/>
                    <a:pt x="32538" y="60533"/>
                  </a:cubicBezTo>
                  <a:lnTo>
                    <a:pt x="32538" y="426"/>
                  </a:lnTo>
                  <a:cubicBezTo>
                    <a:pt x="32538" y="197"/>
                    <a:pt x="32357" y="0"/>
                    <a:pt x="32128" y="0"/>
                  </a:cubicBezTo>
                  <a:close/>
                </a:path>
              </a:pathLst>
            </a:custGeom>
            <a:solidFill>
              <a:srgbClr val="F46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3"/>
            <p:cNvSpPr/>
            <p:nvPr/>
          </p:nvSpPr>
          <p:spPr>
            <a:xfrm>
              <a:off x="6856100" y="3843492"/>
              <a:ext cx="96750" cy="83150"/>
            </a:xfrm>
            <a:custGeom>
              <a:avLst/>
              <a:gdLst/>
              <a:ahLst/>
              <a:cxnLst/>
              <a:rect l="l" t="t" r="r" b="b"/>
              <a:pathLst>
                <a:path w="3870" h="3326" extrusionOk="0">
                  <a:moveTo>
                    <a:pt x="2214" y="358"/>
                  </a:moveTo>
                  <a:lnTo>
                    <a:pt x="2214" y="375"/>
                  </a:lnTo>
                  <a:cubicBezTo>
                    <a:pt x="2935" y="375"/>
                    <a:pt x="3509" y="948"/>
                    <a:pt x="3525" y="1670"/>
                  </a:cubicBezTo>
                  <a:cubicBezTo>
                    <a:pt x="3525" y="2456"/>
                    <a:pt x="2882" y="2973"/>
                    <a:pt x="2212" y="2973"/>
                  </a:cubicBezTo>
                  <a:cubicBezTo>
                    <a:pt x="1890" y="2973"/>
                    <a:pt x="1562" y="2853"/>
                    <a:pt x="1296" y="2587"/>
                  </a:cubicBezTo>
                  <a:cubicBezTo>
                    <a:pt x="476" y="1768"/>
                    <a:pt x="1066" y="358"/>
                    <a:pt x="2214" y="358"/>
                  </a:cubicBezTo>
                  <a:close/>
                  <a:moveTo>
                    <a:pt x="2197" y="1"/>
                  </a:moveTo>
                  <a:cubicBezTo>
                    <a:pt x="1793" y="1"/>
                    <a:pt x="1383" y="152"/>
                    <a:pt x="1050" y="489"/>
                  </a:cubicBezTo>
                  <a:cubicBezTo>
                    <a:pt x="1" y="1538"/>
                    <a:pt x="739" y="3325"/>
                    <a:pt x="2214" y="3325"/>
                  </a:cubicBezTo>
                  <a:cubicBezTo>
                    <a:pt x="3132" y="3325"/>
                    <a:pt x="3869" y="2587"/>
                    <a:pt x="3869" y="1670"/>
                  </a:cubicBezTo>
                  <a:cubicBezTo>
                    <a:pt x="3869" y="669"/>
                    <a:pt x="3048" y="1"/>
                    <a:pt x="219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3"/>
            <p:cNvSpPr/>
            <p:nvPr/>
          </p:nvSpPr>
          <p:spPr>
            <a:xfrm>
              <a:off x="6623350" y="3880717"/>
              <a:ext cx="82800" cy="9025"/>
            </a:xfrm>
            <a:custGeom>
              <a:avLst/>
              <a:gdLst/>
              <a:ahLst/>
              <a:cxnLst/>
              <a:rect l="l" t="t" r="r" b="b"/>
              <a:pathLst>
                <a:path w="3312" h="361" extrusionOk="0">
                  <a:moveTo>
                    <a:pt x="1" y="0"/>
                  </a:moveTo>
                  <a:lnTo>
                    <a:pt x="1" y="361"/>
                  </a:lnTo>
                  <a:lnTo>
                    <a:pt x="3312" y="361"/>
                  </a:lnTo>
                  <a:lnTo>
                    <a:pt x="33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3"/>
            <p:cNvSpPr/>
            <p:nvPr/>
          </p:nvSpPr>
          <p:spPr>
            <a:xfrm>
              <a:off x="7116325" y="3860642"/>
              <a:ext cx="60675" cy="48775"/>
            </a:xfrm>
            <a:custGeom>
              <a:avLst/>
              <a:gdLst/>
              <a:ahLst/>
              <a:cxnLst/>
              <a:rect l="l" t="t" r="r" b="b"/>
              <a:pathLst>
                <a:path w="2427" h="1951" extrusionOk="0">
                  <a:moveTo>
                    <a:pt x="2328" y="0"/>
                  </a:moveTo>
                  <a:lnTo>
                    <a:pt x="328" y="656"/>
                  </a:lnTo>
                  <a:cubicBezTo>
                    <a:pt x="148" y="688"/>
                    <a:pt x="0" y="836"/>
                    <a:pt x="0" y="1033"/>
                  </a:cubicBezTo>
                  <a:cubicBezTo>
                    <a:pt x="0" y="1197"/>
                    <a:pt x="132" y="1328"/>
                    <a:pt x="361" y="1393"/>
                  </a:cubicBezTo>
                  <a:lnTo>
                    <a:pt x="2328" y="1951"/>
                  </a:lnTo>
                  <a:lnTo>
                    <a:pt x="2426" y="1606"/>
                  </a:lnTo>
                  <a:lnTo>
                    <a:pt x="459" y="1049"/>
                  </a:lnTo>
                  <a:cubicBezTo>
                    <a:pt x="427" y="1049"/>
                    <a:pt x="394" y="1033"/>
                    <a:pt x="377" y="1016"/>
                  </a:cubicBezTo>
                  <a:lnTo>
                    <a:pt x="427" y="1000"/>
                  </a:lnTo>
                  <a:lnTo>
                    <a:pt x="2426" y="344"/>
                  </a:lnTo>
                  <a:lnTo>
                    <a:pt x="232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3"/>
            <p:cNvSpPr/>
            <p:nvPr/>
          </p:nvSpPr>
          <p:spPr>
            <a:xfrm>
              <a:off x="6767200" y="2287275"/>
              <a:ext cx="238100" cy="14350"/>
            </a:xfrm>
            <a:custGeom>
              <a:avLst/>
              <a:gdLst/>
              <a:ahLst/>
              <a:cxnLst/>
              <a:rect l="l" t="t" r="r" b="b"/>
              <a:pathLst>
                <a:path w="9524" h="574" extrusionOk="0">
                  <a:moveTo>
                    <a:pt x="164" y="0"/>
                  </a:moveTo>
                  <a:cubicBezTo>
                    <a:pt x="82" y="0"/>
                    <a:pt x="0" y="82"/>
                    <a:pt x="0" y="164"/>
                  </a:cubicBezTo>
                  <a:lnTo>
                    <a:pt x="0" y="410"/>
                  </a:lnTo>
                  <a:cubicBezTo>
                    <a:pt x="0" y="492"/>
                    <a:pt x="82" y="574"/>
                    <a:pt x="164" y="574"/>
                  </a:cubicBezTo>
                  <a:lnTo>
                    <a:pt x="9359" y="574"/>
                  </a:lnTo>
                  <a:cubicBezTo>
                    <a:pt x="9458" y="574"/>
                    <a:pt x="9523" y="492"/>
                    <a:pt x="9523" y="410"/>
                  </a:cubicBezTo>
                  <a:lnTo>
                    <a:pt x="9523" y="164"/>
                  </a:lnTo>
                  <a:cubicBezTo>
                    <a:pt x="9523" y="82"/>
                    <a:pt x="9458" y="0"/>
                    <a:pt x="93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074A3EAA-B581-46C4-BCE3-33020DDEE27A}"/>
              </a:ext>
            </a:extLst>
          </p:cNvPr>
          <p:cNvPicPr>
            <a:picLocks noChangeAspect="1"/>
          </p:cNvPicPr>
          <p:nvPr/>
        </p:nvPicPr>
        <p:blipFill>
          <a:blip r:embed="rId3"/>
          <a:stretch>
            <a:fillRect/>
          </a:stretch>
        </p:blipFill>
        <p:spPr>
          <a:xfrm>
            <a:off x="3259334" y="1366734"/>
            <a:ext cx="3058904" cy="1773908"/>
          </a:xfrm>
          <a:prstGeom prst="rect">
            <a:avLst/>
          </a:prstGeom>
        </p:spPr>
      </p:pic>
      <p:pic>
        <p:nvPicPr>
          <p:cNvPr id="6" name="Picture 5">
            <a:extLst>
              <a:ext uri="{FF2B5EF4-FFF2-40B4-BE49-F238E27FC236}">
                <a16:creationId xmlns:a16="http://schemas.microsoft.com/office/drawing/2014/main" id="{B5161378-CD34-4A7B-B638-6DF5DACC80EC}"/>
              </a:ext>
            </a:extLst>
          </p:cNvPr>
          <p:cNvPicPr>
            <a:picLocks noChangeAspect="1"/>
          </p:cNvPicPr>
          <p:nvPr/>
        </p:nvPicPr>
        <p:blipFill>
          <a:blip r:embed="rId4"/>
          <a:stretch>
            <a:fillRect/>
          </a:stretch>
        </p:blipFill>
        <p:spPr>
          <a:xfrm>
            <a:off x="1507028" y="1945956"/>
            <a:ext cx="1333809" cy="1736933"/>
          </a:xfrm>
          <a:prstGeom prst="rect">
            <a:avLst/>
          </a:prstGeom>
        </p:spPr>
      </p:pic>
      <p:pic>
        <p:nvPicPr>
          <p:cNvPr id="10" name="Picture 9">
            <a:extLst>
              <a:ext uri="{FF2B5EF4-FFF2-40B4-BE49-F238E27FC236}">
                <a16:creationId xmlns:a16="http://schemas.microsoft.com/office/drawing/2014/main" id="{27CE8BB5-1E58-4031-ADAD-CE67282C7024}"/>
              </a:ext>
            </a:extLst>
          </p:cNvPr>
          <p:cNvPicPr>
            <a:picLocks noChangeAspect="1"/>
          </p:cNvPicPr>
          <p:nvPr/>
        </p:nvPicPr>
        <p:blipFill>
          <a:blip r:embed="rId5"/>
          <a:stretch>
            <a:fillRect/>
          </a:stretch>
        </p:blipFill>
        <p:spPr>
          <a:xfrm>
            <a:off x="6696166" y="1957639"/>
            <a:ext cx="965970" cy="170363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44"/>
          <p:cNvSpPr txBox="1"/>
          <p:nvPr/>
        </p:nvSpPr>
        <p:spPr>
          <a:xfrm>
            <a:off x="2659975" y="1777825"/>
            <a:ext cx="4139100" cy="130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b="1">
                <a:latin typeface="Exo 2"/>
                <a:ea typeface="Exo 2"/>
                <a:cs typeface="Exo 2"/>
                <a:sym typeface="Exo 2"/>
              </a:rPr>
              <a:t>5. Các câu hỏi</a:t>
            </a:r>
            <a:endParaRPr sz="4800" b="1">
              <a:latin typeface="Exo 2"/>
              <a:ea typeface="Exo 2"/>
              <a:cs typeface="Exo 2"/>
              <a:sym typeface="Exo 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45"/>
          <p:cNvSpPr txBox="1">
            <a:spLocks noGrp="1"/>
          </p:cNvSpPr>
          <p:nvPr>
            <p:ph type="subTitle" idx="1"/>
          </p:nvPr>
        </p:nvSpPr>
        <p:spPr>
          <a:xfrm>
            <a:off x="2076300" y="2875850"/>
            <a:ext cx="4839000" cy="1003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dirty="0"/>
              <a:t>Any questions ?</a:t>
            </a:r>
            <a:endParaRPr sz="1400" dirty="0"/>
          </a:p>
        </p:txBody>
      </p:sp>
      <p:sp>
        <p:nvSpPr>
          <p:cNvPr id="454" name="Google Shape;454;p45"/>
          <p:cNvSpPr txBox="1">
            <a:spLocks noGrp="1"/>
          </p:cNvSpPr>
          <p:nvPr>
            <p:ph type="ctrTitle"/>
          </p:nvPr>
        </p:nvSpPr>
        <p:spPr>
          <a:xfrm flipH="1">
            <a:off x="1897950" y="1542000"/>
            <a:ext cx="5195700" cy="1365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dirty="0"/>
              <a:t>THANKS</a:t>
            </a:r>
            <a:endParaRPr sz="4000" dirty="0"/>
          </a:p>
        </p:txBody>
      </p:sp>
      <p:sp>
        <p:nvSpPr>
          <p:cNvPr id="2" name="TextBox 1">
            <a:extLst>
              <a:ext uri="{FF2B5EF4-FFF2-40B4-BE49-F238E27FC236}">
                <a16:creationId xmlns:a16="http://schemas.microsoft.com/office/drawing/2014/main" id="{B7B9B623-FD93-44A9-A42C-9E52A1A5FFF6}"/>
              </a:ext>
            </a:extLst>
          </p:cNvPr>
          <p:cNvSpPr txBox="1"/>
          <p:nvPr/>
        </p:nvSpPr>
        <p:spPr>
          <a:xfrm>
            <a:off x="6915300" y="587893"/>
            <a:ext cx="1871099" cy="523220"/>
          </a:xfrm>
          <a:prstGeom prst="rect">
            <a:avLst/>
          </a:prstGeom>
          <a:solidFill>
            <a:srgbClr val="F05656"/>
          </a:solidFill>
        </p:spPr>
        <p:txBody>
          <a:bodyPr wrap="square" rtlCol="0">
            <a:spAutoFit/>
          </a:bodyPr>
          <a:lstStyle/>
          <a:p>
            <a:pPr algn="ctr"/>
            <a:r>
              <a:rPr lang="en-US" b="1" dirty="0">
                <a:solidFill>
                  <a:schemeClr val="bg1"/>
                </a:solidFill>
                <a:hlinkClick r:id="rId3">
                  <a:extLst>
                    <a:ext uri="{A12FA001-AC4F-418D-AE19-62706E023703}">
                      <ahyp:hlinkClr xmlns:ahyp="http://schemas.microsoft.com/office/drawing/2018/hyperlinkcolor" val="tx"/>
                    </a:ext>
                  </a:extLst>
                </a:hlinkClick>
              </a:rPr>
              <a:t>OPEN</a:t>
            </a:r>
          </a:p>
          <a:p>
            <a:pPr algn="ctr"/>
            <a:r>
              <a:rPr lang="en-US" b="1" dirty="0">
                <a:solidFill>
                  <a:schemeClr val="bg1"/>
                </a:solidFill>
                <a:hlinkClick r:id="rId3">
                  <a:extLst>
                    <a:ext uri="{A12FA001-AC4F-418D-AE19-62706E023703}">
                      <ahyp:hlinkClr xmlns:ahyp="http://schemas.microsoft.com/office/drawing/2018/hyperlinkcolor" val="tx"/>
                    </a:ext>
                  </a:extLst>
                </a:hlinkClick>
              </a:rPr>
              <a:t>UNISEX STORE</a:t>
            </a:r>
            <a:endParaRPr lang="en-US" b="1"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6"/>
          <p:cNvSpPr txBox="1">
            <a:spLocks noGrp="1"/>
          </p:cNvSpPr>
          <p:nvPr>
            <p:ph type="subTitle" idx="1"/>
          </p:nvPr>
        </p:nvSpPr>
        <p:spPr>
          <a:xfrm>
            <a:off x="3670681" y="2933522"/>
            <a:ext cx="4352100" cy="717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C</a:t>
            </a:r>
            <a:r>
              <a:rPr lang="en" dirty="0"/>
              <a:t>lothing web</a:t>
            </a:r>
            <a:endParaRPr dirty="0"/>
          </a:p>
        </p:txBody>
      </p:sp>
      <p:sp>
        <p:nvSpPr>
          <p:cNvPr id="133" name="Google Shape;133;p26"/>
          <p:cNvSpPr txBox="1">
            <a:spLocks noGrp="1"/>
          </p:cNvSpPr>
          <p:nvPr>
            <p:ph type="ctrTitle"/>
          </p:nvPr>
        </p:nvSpPr>
        <p:spPr>
          <a:xfrm>
            <a:off x="1135981" y="1393699"/>
            <a:ext cx="6886800" cy="17823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solidFill>
                  <a:srgbClr val="434343"/>
                </a:solidFill>
              </a:rPr>
              <a:t>UNISEX </a:t>
            </a:r>
            <a:r>
              <a:rPr lang="en-US" dirty="0">
                <a:solidFill>
                  <a:srgbClr val="F05656"/>
                </a:solidFill>
              </a:rPr>
              <a:t>STORE</a:t>
            </a:r>
            <a:endParaRPr dirty="0">
              <a:solidFill>
                <a:srgbClr val="F05656"/>
              </a:solidFill>
            </a:endParaRPr>
          </a:p>
        </p:txBody>
      </p:sp>
      <p:cxnSp>
        <p:nvCxnSpPr>
          <p:cNvPr id="134" name="Google Shape;134;p26"/>
          <p:cNvCxnSpPr/>
          <p:nvPr/>
        </p:nvCxnSpPr>
        <p:spPr>
          <a:xfrm>
            <a:off x="6971300" y="3176000"/>
            <a:ext cx="2086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27"/>
          <p:cNvSpPr txBox="1">
            <a:spLocks noGrp="1"/>
          </p:cNvSpPr>
          <p:nvPr>
            <p:ph type="ctrTitle"/>
          </p:nvPr>
        </p:nvSpPr>
        <p:spPr>
          <a:xfrm>
            <a:off x="1964851" y="333185"/>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600" dirty="0"/>
              <a:t>WELCOME TO TEAM DEEP WEB</a:t>
            </a:r>
            <a:endParaRPr sz="2600" dirty="0"/>
          </a:p>
        </p:txBody>
      </p:sp>
      <p:sp>
        <p:nvSpPr>
          <p:cNvPr id="140" name="Google Shape;140;p27"/>
          <p:cNvSpPr txBox="1">
            <a:spLocks noGrp="1"/>
          </p:cNvSpPr>
          <p:nvPr>
            <p:ph type="ctrTitle" idx="2"/>
          </p:nvPr>
        </p:nvSpPr>
        <p:spPr>
          <a:xfrm>
            <a:off x="448462" y="2500188"/>
            <a:ext cx="20610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NÔNG VĂN TÔ</a:t>
            </a:r>
            <a:endParaRPr dirty="0"/>
          </a:p>
        </p:txBody>
      </p:sp>
      <p:sp>
        <p:nvSpPr>
          <p:cNvPr id="141" name="Google Shape;141;p27"/>
          <p:cNvSpPr txBox="1">
            <a:spLocks noGrp="1"/>
          </p:cNvSpPr>
          <p:nvPr>
            <p:ph type="subTitle" idx="1"/>
          </p:nvPr>
        </p:nvSpPr>
        <p:spPr>
          <a:xfrm>
            <a:off x="444298" y="2927688"/>
            <a:ext cx="17004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AT150850</a:t>
            </a:r>
            <a:endParaRPr dirty="0"/>
          </a:p>
        </p:txBody>
      </p:sp>
      <p:sp>
        <p:nvSpPr>
          <p:cNvPr id="142" name="Google Shape;142;p27"/>
          <p:cNvSpPr txBox="1">
            <a:spLocks noGrp="1"/>
          </p:cNvSpPr>
          <p:nvPr>
            <p:ph type="ctrTitle" idx="3"/>
          </p:nvPr>
        </p:nvSpPr>
        <p:spPr>
          <a:xfrm>
            <a:off x="448459" y="3445773"/>
            <a:ext cx="2579876"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NGUYỄN KAITO THÀNH TIẾN</a:t>
            </a:r>
            <a:endParaRPr dirty="0"/>
          </a:p>
        </p:txBody>
      </p:sp>
      <p:sp>
        <p:nvSpPr>
          <p:cNvPr id="143" name="Google Shape;143;p27"/>
          <p:cNvSpPr txBox="1">
            <a:spLocks noGrp="1"/>
          </p:cNvSpPr>
          <p:nvPr>
            <p:ph type="subTitle" idx="4"/>
          </p:nvPr>
        </p:nvSpPr>
        <p:spPr>
          <a:xfrm>
            <a:off x="445798" y="3837074"/>
            <a:ext cx="1698900" cy="481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AT150809</a:t>
            </a:r>
            <a:endParaRPr dirty="0"/>
          </a:p>
        </p:txBody>
      </p:sp>
      <p:sp>
        <p:nvSpPr>
          <p:cNvPr id="144" name="Google Shape;144;p27"/>
          <p:cNvSpPr txBox="1">
            <a:spLocks noGrp="1"/>
          </p:cNvSpPr>
          <p:nvPr>
            <p:ph type="ctrTitle" idx="5"/>
          </p:nvPr>
        </p:nvSpPr>
        <p:spPr>
          <a:xfrm>
            <a:off x="3573711" y="2500175"/>
            <a:ext cx="1982100" cy="4275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dirty="0"/>
              <a:t>NGÔ QUANG SANG</a:t>
            </a:r>
            <a:endParaRPr dirty="0"/>
          </a:p>
        </p:txBody>
      </p:sp>
      <p:sp>
        <p:nvSpPr>
          <p:cNvPr id="145" name="Google Shape;145;p27"/>
          <p:cNvSpPr txBox="1">
            <a:spLocks noGrp="1"/>
          </p:cNvSpPr>
          <p:nvPr>
            <p:ph type="subTitle" idx="6"/>
          </p:nvPr>
        </p:nvSpPr>
        <p:spPr>
          <a:xfrm>
            <a:off x="3869361" y="2927688"/>
            <a:ext cx="1785000" cy="402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CT030343</a:t>
            </a:r>
            <a:endParaRPr dirty="0"/>
          </a:p>
        </p:txBody>
      </p:sp>
      <p:sp>
        <p:nvSpPr>
          <p:cNvPr id="146" name="Google Shape;146;p27"/>
          <p:cNvSpPr txBox="1">
            <a:spLocks noGrp="1"/>
          </p:cNvSpPr>
          <p:nvPr>
            <p:ph type="ctrTitle" idx="7"/>
          </p:nvPr>
        </p:nvSpPr>
        <p:spPr>
          <a:xfrm>
            <a:off x="3673022" y="3445773"/>
            <a:ext cx="1681877" cy="427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LÊ HỮU LUÂN</a:t>
            </a:r>
            <a:endParaRPr dirty="0"/>
          </a:p>
        </p:txBody>
      </p:sp>
      <p:sp>
        <p:nvSpPr>
          <p:cNvPr id="148" name="Google Shape;148;p27"/>
          <p:cNvSpPr txBox="1">
            <a:spLocks noGrp="1"/>
          </p:cNvSpPr>
          <p:nvPr>
            <p:ph type="ctrTitle" idx="5"/>
          </p:nvPr>
        </p:nvSpPr>
        <p:spPr>
          <a:xfrm>
            <a:off x="6713438" y="2500175"/>
            <a:ext cx="1982100" cy="427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NGUYỄN HỮU LUÂN</a:t>
            </a:r>
            <a:endParaRPr dirty="0"/>
          </a:p>
        </p:txBody>
      </p:sp>
      <p:sp>
        <p:nvSpPr>
          <p:cNvPr id="153" name="Google Shape;153;p27"/>
          <p:cNvSpPr txBox="1">
            <a:spLocks noGrp="1"/>
          </p:cNvSpPr>
          <p:nvPr>
            <p:ph type="subTitle" idx="6"/>
          </p:nvPr>
        </p:nvSpPr>
        <p:spPr>
          <a:xfrm>
            <a:off x="3779434" y="1968828"/>
            <a:ext cx="2266500" cy="17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a:p>
            <a:pPr marL="0" lvl="0" indent="0" algn="ctr" rtl="0">
              <a:spcBef>
                <a:spcPts val="0"/>
              </a:spcBef>
              <a:spcAft>
                <a:spcPts val="0"/>
              </a:spcAft>
              <a:buNone/>
            </a:pPr>
            <a:endParaRPr dirty="0"/>
          </a:p>
        </p:txBody>
      </p:sp>
      <p:sp>
        <p:nvSpPr>
          <p:cNvPr id="14" name="Google Shape;143;p27">
            <a:extLst>
              <a:ext uri="{FF2B5EF4-FFF2-40B4-BE49-F238E27FC236}">
                <a16:creationId xmlns:a16="http://schemas.microsoft.com/office/drawing/2014/main" id="{BBCD9200-DE30-4DFD-865C-D072C94B7D43}"/>
              </a:ext>
            </a:extLst>
          </p:cNvPr>
          <p:cNvSpPr txBox="1">
            <a:spLocks/>
          </p:cNvSpPr>
          <p:nvPr/>
        </p:nvSpPr>
        <p:spPr>
          <a:xfrm>
            <a:off x="6713438" y="2927675"/>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AT150731</a:t>
            </a:r>
          </a:p>
        </p:txBody>
      </p:sp>
      <p:sp>
        <p:nvSpPr>
          <p:cNvPr id="17" name="Google Shape;143;p27">
            <a:extLst>
              <a:ext uri="{FF2B5EF4-FFF2-40B4-BE49-F238E27FC236}">
                <a16:creationId xmlns:a16="http://schemas.microsoft.com/office/drawing/2014/main" id="{D15F460E-542E-4238-8A60-58ADF79DC366}"/>
              </a:ext>
            </a:extLst>
          </p:cNvPr>
          <p:cNvSpPr txBox="1">
            <a:spLocks/>
          </p:cNvSpPr>
          <p:nvPr/>
        </p:nvSpPr>
        <p:spPr>
          <a:xfrm>
            <a:off x="3869361" y="3837074"/>
            <a:ext cx="1698900" cy="481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1pPr>
            <a:lvl2pPr marL="914400" marR="0" lvl="1"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2pPr>
            <a:lvl3pPr marL="1371600" marR="0" lvl="2"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3pPr>
            <a:lvl4pPr marL="1828800" marR="0" lvl="3"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4pPr>
            <a:lvl5pPr marL="2286000" marR="0" lvl="4"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5pPr>
            <a:lvl6pPr marL="2743200" marR="0" lvl="5"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6pPr>
            <a:lvl7pPr marL="3200400" marR="0" lvl="6"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7pPr>
            <a:lvl8pPr marL="3657600" marR="0" lvl="7"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8pPr>
            <a:lvl9pPr marL="4114800" marR="0" lvl="8" indent="-304800" algn="l" rtl="0">
              <a:lnSpc>
                <a:spcPct val="100000"/>
              </a:lnSpc>
              <a:spcBef>
                <a:spcPts val="0"/>
              </a:spcBef>
              <a:spcAft>
                <a:spcPts val="0"/>
              </a:spcAft>
              <a:buClr>
                <a:schemeClr val="dk1"/>
              </a:buClr>
              <a:buSzPts val="1100"/>
              <a:buFont typeface="Roboto Condensed Light"/>
              <a:buNone/>
              <a:defRPr sz="1100" b="0" i="0" u="none" strike="noStrike" cap="none">
                <a:solidFill>
                  <a:schemeClr val="dk1"/>
                </a:solidFill>
                <a:latin typeface="Roboto Condensed Light"/>
                <a:ea typeface="Roboto Condensed Light"/>
                <a:cs typeface="Roboto Condensed Light"/>
                <a:sym typeface="Roboto Condensed Light"/>
              </a:defRPr>
            </a:lvl9pPr>
          </a:lstStyle>
          <a:p>
            <a:pPr marL="0" indent="0"/>
            <a:r>
              <a:rPr lang="en-US" dirty="0"/>
              <a:t>AT150830</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ctrTitle"/>
          </p:nvPr>
        </p:nvSpPr>
        <p:spPr>
          <a:xfrm>
            <a:off x="3297225" y="2098650"/>
            <a:ext cx="2372400" cy="946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Nội dung</a:t>
            </a:r>
            <a:endParaRPr/>
          </a:p>
        </p:txBody>
      </p:sp>
      <p:sp>
        <p:nvSpPr>
          <p:cNvPr id="159" name="Google Shape;159;p28"/>
          <p:cNvSpPr txBox="1">
            <a:spLocks noGrp="1"/>
          </p:cNvSpPr>
          <p:nvPr>
            <p:ph type="ctrTitle" idx="2"/>
          </p:nvPr>
        </p:nvSpPr>
        <p:spPr>
          <a:xfrm>
            <a:off x="390296" y="525450"/>
            <a:ext cx="1974300" cy="577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1800"/>
              <a:t>Đặt vấn đề</a:t>
            </a:r>
            <a:endParaRPr sz="1800"/>
          </a:p>
        </p:txBody>
      </p:sp>
      <p:sp>
        <p:nvSpPr>
          <p:cNvPr id="160" name="Google Shape;160;p28"/>
          <p:cNvSpPr txBox="1">
            <a:spLocks noGrp="1"/>
          </p:cNvSpPr>
          <p:nvPr>
            <p:ph type="ctrTitle" idx="9"/>
          </p:nvPr>
        </p:nvSpPr>
        <p:spPr>
          <a:xfrm>
            <a:off x="-200109" y="1506313"/>
            <a:ext cx="25647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Kiến trúc hệ thống</a:t>
            </a:r>
            <a:endParaRPr sz="1800"/>
          </a:p>
        </p:txBody>
      </p:sp>
      <p:sp>
        <p:nvSpPr>
          <p:cNvPr id="161" name="Google Shape;161;p28"/>
          <p:cNvSpPr txBox="1">
            <a:spLocks noGrp="1"/>
          </p:cNvSpPr>
          <p:nvPr>
            <p:ph type="title" idx="3"/>
          </p:nvPr>
        </p:nvSpPr>
        <p:spPr>
          <a:xfrm>
            <a:off x="2042248" y="525450"/>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162" name="Google Shape;162;p28"/>
          <p:cNvSpPr txBox="1">
            <a:spLocks noGrp="1"/>
          </p:cNvSpPr>
          <p:nvPr>
            <p:ph type="title" idx="5"/>
          </p:nvPr>
        </p:nvSpPr>
        <p:spPr>
          <a:xfrm>
            <a:off x="2105406" y="2420077"/>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163" name="Google Shape;163;p28"/>
          <p:cNvSpPr txBox="1">
            <a:spLocks noGrp="1"/>
          </p:cNvSpPr>
          <p:nvPr>
            <p:ph type="title" idx="4"/>
          </p:nvPr>
        </p:nvSpPr>
        <p:spPr>
          <a:xfrm>
            <a:off x="2105406" y="1515808"/>
            <a:ext cx="11076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164" name="Google Shape;164;p28"/>
          <p:cNvCxnSpPr/>
          <p:nvPr/>
        </p:nvCxnSpPr>
        <p:spPr>
          <a:xfrm>
            <a:off x="3297225" y="0"/>
            <a:ext cx="0" cy="2393700"/>
          </a:xfrm>
          <a:prstGeom prst="straightConnector1">
            <a:avLst/>
          </a:prstGeom>
          <a:noFill/>
          <a:ln w="9525" cap="flat" cmpd="sng">
            <a:solidFill>
              <a:schemeClr val="dk2"/>
            </a:solidFill>
            <a:prstDash val="solid"/>
            <a:round/>
            <a:headEnd type="none" w="med" len="med"/>
            <a:tailEnd type="none" w="med" len="med"/>
          </a:ln>
        </p:spPr>
      </p:cxnSp>
      <p:cxnSp>
        <p:nvCxnSpPr>
          <p:cNvPr id="165" name="Google Shape;165;p28"/>
          <p:cNvCxnSpPr/>
          <p:nvPr/>
        </p:nvCxnSpPr>
        <p:spPr>
          <a:xfrm>
            <a:off x="5861950" y="3131400"/>
            <a:ext cx="0" cy="2030100"/>
          </a:xfrm>
          <a:prstGeom prst="straightConnector1">
            <a:avLst/>
          </a:prstGeom>
          <a:noFill/>
          <a:ln w="9525" cap="flat" cmpd="sng">
            <a:solidFill>
              <a:schemeClr val="dk2"/>
            </a:solidFill>
            <a:prstDash val="solid"/>
            <a:round/>
            <a:headEnd type="none" w="med" len="med"/>
            <a:tailEnd type="none" w="med" len="med"/>
          </a:ln>
        </p:spPr>
      </p:cxnSp>
      <p:sp>
        <p:nvSpPr>
          <p:cNvPr id="166" name="Google Shape;166;p28"/>
          <p:cNvSpPr txBox="1">
            <a:spLocks noGrp="1"/>
          </p:cNvSpPr>
          <p:nvPr>
            <p:ph type="title" idx="6"/>
          </p:nvPr>
        </p:nvSpPr>
        <p:spPr>
          <a:xfrm>
            <a:off x="5922008" y="2778438"/>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04</a:t>
            </a:r>
            <a:endParaRPr/>
          </a:p>
        </p:txBody>
      </p:sp>
      <p:sp>
        <p:nvSpPr>
          <p:cNvPr id="167" name="Google Shape;167;p28"/>
          <p:cNvSpPr txBox="1">
            <a:spLocks noGrp="1"/>
          </p:cNvSpPr>
          <p:nvPr>
            <p:ph type="title" idx="7"/>
          </p:nvPr>
        </p:nvSpPr>
        <p:spPr>
          <a:xfrm>
            <a:off x="5922008" y="3721936"/>
            <a:ext cx="1072200" cy="577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05</a:t>
            </a:r>
            <a:endParaRPr/>
          </a:p>
        </p:txBody>
      </p:sp>
      <p:sp>
        <p:nvSpPr>
          <p:cNvPr id="168" name="Google Shape;168;p28"/>
          <p:cNvSpPr txBox="1">
            <a:spLocks noGrp="1"/>
          </p:cNvSpPr>
          <p:nvPr>
            <p:ph type="ctrTitle" idx="14"/>
          </p:nvPr>
        </p:nvSpPr>
        <p:spPr>
          <a:xfrm>
            <a:off x="438721" y="2420077"/>
            <a:ext cx="1974300" cy="577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1800"/>
              <a:t>Chức năng</a:t>
            </a:r>
            <a:endParaRPr sz="1800"/>
          </a:p>
        </p:txBody>
      </p:sp>
      <p:sp>
        <p:nvSpPr>
          <p:cNvPr id="169" name="Google Shape;169;p28"/>
          <p:cNvSpPr txBox="1">
            <a:spLocks noGrp="1"/>
          </p:cNvSpPr>
          <p:nvPr>
            <p:ph type="ctrTitle" idx="16"/>
          </p:nvPr>
        </p:nvSpPr>
        <p:spPr>
          <a:xfrm>
            <a:off x="6811558" y="2689580"/>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dirty="0"/>
              <a:t>Demo</a:t>
            </a:r>
            <a:endParaRPr sz="1800" dirty="0"/>
          </a:p>
        </p:txBody>
      </p:sp>
      <p:sp>
        <p:nvSpPr>
          <p:cNvPr id="170" name="Google Shape;170;p28"/>
          <p:cNvSpPr txBox="1">
            <a:spLocks noGrp="1"/>
          </p:cNvSpPr>
          <p:nvPr>
            <p:ph type="ctrTitle" idx="18"/>
          </p:nvPr>
        </p:nvSpPr>
        <p:spPr>
          <a:xfrm>
            <a:off x="6811558" y="3713495"/>
            <a:ext cx="19743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1800"/>
              <a:t>Câu hỏi</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9"/>
          <p:cNvSpPr txBox="1">
            <a:spLocks noGrp="1"/>
          </p:cNvSpPr>
          <p:nvPr>
            <p:ph type="ctrTitle"/>
          </p:nvPr>
        </p:nvSpPr>
        <p:spPr>
          <a:xfrm flipH="1">
            <a:off x="1147650" y="3085150"/>
            <a:ext cx="5005500" cy="1022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Đặt vấn đề</a:t>
            </a:r>
            <a:endParaRPr/>
          </a:p>
        </p:txBody>
      </p:sp>
      <p:sp>
        <p:nvSpPr>
          <p:cNvPr id="176" name="Google Shape;176;p29"/>
          <p:cNvSpPr txBox="1">
            <a:spLocks noGrp="1"/>
          </p:cNvSpPr>
          <p:nvPr>
            <p:ph type="title" idx="2"/>
          </p:nvPr>
        </p:nvSpPr>
        <p:spPr>
          <a:xfrm flipH="1">
            <a:off x="1147579" y="2323850"/>
            <a:ext cx="2979300" cy="754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77" name="Google Shape;177;p29"/>
          <p:cNvCxnSpPr/>
          <p:nvPr/>
        </p:nvCxnSpPr>
        <p:spPr>
          <a:xfrm>
            <a:off x="0" y="4028275"/>
            <a:ext cx="15615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0"/>
          <p:cNvSpPr txBox="1">
            <a:spLocks noGrp="1"/>
          </p:cNvSpPr>
          <p:nvPr>
            <p:ph type="ctrTitle"/>
          </p:nvPr>
        </p:nvSpPr>
        <p:spPr>
          <a:xfrm>
            <a:off x="5205500" y="747974"/>
            <a:ext cx="3867300" cy="64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solidFill>
                  <a:srgbClr val="434343"/>
                </a:solidFill>
              </a:rPr>
              <a:t>UNISEX </a:t>
            </a:r>
            <a:r>
              <a:rPr lang="en" sz="2800" dirty="0">
                <a:solidFill>
                  <a:srgbClr val="F05656"/>
                </a:solidFill>
              </a:rPr>
              <a:t>STORE</a:t>
            </a:r>
            <a:endParaRPr sz="2800" dirty="0">
              <a:solidFill>
                <a:srgbClr val="F05656"/>
              </a:solidFill>
            </a:endParaRPr>
          </a:p>
        </p:txBody>
      </p:sp>
      <p:cxnSp>
        <p:nvCxnSpPr>
          <p:cNvPr id="183" name="Google Shape;183;p30"/>
          <p:cNvCxnSpPr/>
          <p:nvPr/>
        </p:nvCxnSpPr>
        <p:spPr>
          <a:xfrm>
            <a:off x="4569600" y="1494500"/>
            <a:ext cx="4574400" cy="0"/>
          </a:xfrm>
          <a:prstGeom prst="straightConnector1">
            <a:avLst/>
          </a:prstGeom>
          <a:noFill/>
          <a:ln w="9525" cap="flat" cmpd="sng">
            <a:solidFill>
              <a:schemeClr val="dk1"/>
            </a:solidFill>
            <a:prstDash val="solid"/>
            <a:round/>
            <a:headEnd type="none" w="med" len="med"/>
            <a:tailEnd type="none" w="med" len="med"/>
          </a:ln>
        </p:spPr>
      </p:cxnSp>
      <p:sp>
        <p:nvSpPr>
          <p:cNvPr id="184" name="Google Shape;184;p30"/>
          <p:cNvSpPr txBox="1">
            <a:spLocks noGrp="1"/>
          </p:cNvSpPr>
          <p:nvPr>
            <p:ph type="subTitle" idx="1"/>
          </p:nvPr>
        </p:nvSpPr>
        <p:spPr>
          <a:xfrm>
            <a:off x="725850" y="1746000"/>
            <a:ext cx="7692300" cy="8640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US" sz="1800" dirty="0" err="1"/>
              <a:t>Mỗi</a:t>
            </a:r>
            <a:r>
              <a:rPr lang="en-US" sz="1800" dirty="0"/>
              <a:t> </a:t>
            </a:r>
            <a:r>
              <a:rPr lang="en-US" sz="1800" dirty="0" err="1"/>
              <a:t>một</a:t>
            </a:r>
            <a:r>
              <a:rPr lang="en-US" sz="1800" dirty="0"/>
              <a:t> </a:t>
            </a:r>
            <a:r>
              <a:rPr lang="en-US" sz="1800" dirty="0" err="1"/>
              <a:t>cửa</a:t>
            </a:r>
            <a:r>
              <a:rPr lang="en-US" sz="1800" dirty="0"/>
              <a:t> </a:t>
            </a:r>
            <a:r>
              <a:rPr lang="en-US" sz="1800" dirty="0" err="1"/>
              <a:t>hàng</a:t>
            </a:r>
            <a:r>
              <a:rPr lang="en-US" sz="1800" dirty="0"/>
              <a:t> online </a:t>
            </a:r>
            <a:r>
              <a:rPr lang="en-US" sz="1800" dirty="0" err="1"/>
              <a:t>đều</a:t>
            </a:r>
            <a:r>
              <a:rPr lang="en-US" sz="1800" dirty="0"/>
              <a:t> </a:t>
            </a:r>
            <a:r>
              <a:rPr lang="en-US" sz="1800" dirty="0" err="1"/>
              <a:t>cần</a:t>
            </a:r>
            <a:r>
              <a:rPr lang="en-US" sz="1800" dirty="0"/>
              <a:t> </a:t>
            </a:r>
            <a:r>
              <a:rPr lang="en-US" sz="1800" dirty="0" err="1"/>
              <a:t>một</a:t>
            </a:r>
            <a:r>
              <a:rPr lang="en-US" sz="1800" dirty="0"/>
              <a:t> </a:t>
            </a:r>
            <a:r>
              <a:rPr lang="en-US" sz="1800" dirty="0" err="1"/>
              <a:t>công</a:t>
            </a:r>
            <a:r>
              <a:rPr lang="en-US" sz="1800" dirty="0"/>
              <a:t> </a:t>
            </a:r>
            <a:r>
              <a:rPr lang="en-US" sz="1800" dirty="0" err="1"/>
              <a:t>cụ</a:t>
            </a:r>
            <a:r>
              <a:rPr lang="en-US" sz="1800" dirty="0"/>
              <a:t> </a:t>
            </a:r>
            <a:r>
              <a:rPr lang="en-US" sz="1800" dirty="0" err="1"/>
              <a:t>quản</a:t>
            </a:r>
            <a:r>
              <a:rPr lang="en-US" sz="1800" dirty="0"/>
              <a:t> </a:t>
            </a:r>
            <a:r>
              <a:rPr lang="en-US" sz="1800" dirty="0" err="1"/>
              <a:t>lí</a:t>
            </a:r>
            <a:r>
              <a:rPr lang="en-US" sz="1800" dirty="0"/>
              <a:t> </a:t>
            </a:r>
            <a:r>
              <a:rPr lang="en-US" sz="1800" dirty="0" err="1"/>
              <a:t>và</a:t>
            </a:r>
            <a:r>
              <a:rPr lang="en-US" sz="1800" dirty="0"/>
              <a:t> </a:t>
            </a:r>
            <a:r>
              <a:rPr lang="en-US" sz="1800" dirty="0" err="1"/>
              <a:t>đăng</a:t>
            </a:r>
            <a:r>
              <a:rPr lang="en-US" sz="1800" dirty="0"/>
              <a:t> </a:t>
            </a:r>
            <a:r>
              <a:rPr lang="en-US" sz="1800" dirty="0" err="1"/>
              <a:t>bán</a:t>
            </a:r>
            <a:r>
              <a:rPr lang="en-US" sz="1800" dirty="0"/>
              <a:t> </a:t>
            </a:r>
            <a:r>
              <a:rPr lang="en-US" sz="1800" dirty="0" err="1"/>
              <a:t>sản</a:t>
            </a:r>
            <a:r>
              <a:rPr lang="en-US" sz="1800" dirty="0"/>
              <a:t> </a:t>
            </a:r>
            <a:r>
              <a:rPr lang="en-US" sz="1800" dirty="0" err="1"/>
              <a:t>phẩm</a:t>
            </a:r>
            <a:r>
              <a:rPr lang="en-US" sz="1800" dirty="0"/>
              <a:t>. </a:t>
            </a:r>
            <a:r>
              <a:rPr lang="en" sz="1800" dirty="0"/>
              <a:t>Đòi hỏi một hệ thống đáp ứng nhu cầu này.</a:t>
            </a:r>
            <a:endParaRPr sz="1800" dirty="0"/>
          </a:p>
        </p:txBody>
      </p:sp>
      <p:cxnSp>
        <p:nvCxnSpPr>
          <p:cNvPr id="185" name="Google Shape;185;p30"/>
          <p:cNvCxnSpPr/>
          <p:nvPr/>
        </p:nvCxnSpPr>
        <p:spPr>
          <a:xfrm>
            <a:off x="0" y="3865100"/>
            <a:ext cx="4574400" cy="0"/>
          </a:xfrm>
          <a:prstGeom prst="straightConnector1">
            <a:avLst/>
          </a:prstGeom>
          <a:noFill/>
          <a:ln w="9525" cap="flat" cmpd="sng">
            <a:solidFill>
              <a:schemeClr val="dk1"/>
            </a:solidFill>
            <a:prstDash val="solid"/>
            <a:round/>
            <a:headEnd type="none" w="med" len="med"/>
            <a:tailEnd type="none" w="med" len="med"/>
          </a:ln>
        </p:spPr>
      </p:cxnSp>
      <p:sp>
        <p:nvSpPr>
          <p:cNvPr id="186" name="Google Shape;186;p30"/>
          <p:cNvSpPr txBox="1">
            <a:spLocks noGrp="1"/>
          </p:cNvSpPr>
          <p:nvPr>
            <p:ph type="subTitle" idx="1"/>
          </p:nvPr>
        </p:nvSpPr>
        <p:spPr>
          <a:xfrm>
            <a:off x="725850" y="2812800"/>
            <a:ext cx="7692300" cy="86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a:t>UNISEX STORE </a:t>
            </a:r>
            <a:r>
              <a:rPr lang="en-US" sz="1800" dirty="0" err="1"/>
              <a:t>là</a:t>
            </a:r>
            <a:r>
              <a:rPr lang="en-US" sz="1800" dirty="0"/>
              <a:t> web </a:t>
            </a:r>
            <a:r>
              <a:rPr lang="en-US" sz="1800" dirty="0" err="1"/>
              <a:t>bán</a:t>
            </a:r>
            <a:r>
              <a:rPr lang="en-US" sz="1800" dirty="0"/>
              <a:t> </a:t>
            </a:r>
            <a:r>
              <a:rPr lang="en-US" sz="1800" dirty="0" err="1"/>
              <a:t>hàng</a:t>
            </a:r>
            <a:r>
              <a:rPr lang="en-US" sz="1800" dirty="0"/>
              <a:t>, </a:t>
            </a:r>
            <a:r>
              <a:rPr lang="en-US" sz="1800" dirty="0" err="1"/>
              <a:t>chuyên</a:t>
            </a:r>
            <a:r>
              <a:rPr lang="en-US" sz="1800" dirty="0"/>
              <a:t> </a:t>
            </a:r>
            <a:r>
              <a:rPr lang="en-US" sz="1800" dirty="0" err="1"/>
              <a:t>về</a:t>
            </a:r>
            <a:r>
              <a:rPr lang="en-US" sz="1800" dirty="0"/>
              <a:t> </a:t>
            </a:r>
            <a:r>
              <a:rPr lang="en-US" sz="1800" dirty="0" err="1"/>
              <a:t>bán</a:t>
            </a:r>
            <a:r>
              <a:rPr lang="en-US" sz="1800" dirty="0"/>
              <a:t> </a:t>
            </a:r>
            <a:r>
              <a:rPr lang="en-US" sz="1800" dirty="0" err="1"/>
              <a:t>các</a:t>
            </a:r>
            <a:r>
              <a:rPr lang="en-US" sz="1800" dirty="0"/>
              <a:t> </a:t>
            </a:r>
            <a:r>
              <a:rPr lang="en-US" sz="1800" dirty="0" err="1"/>
              <a:t>loại</a:t>
            </a:r>
            <a:r>
              <a:rPr lang="en-US" sz="1800" dirty="0"/>
              <a:t> </a:t>
            </a:r>
            <a:r>
              <a:rPr lang="en-US" sz="1800" dirty="0" err="1"/>
              <a:t>quần</a:t>
            </a:r>
            <a:r>
              <a:rPr lang="en-US" sz="1800" dirty="0"/>
              <a:t> </a:t>
            </a:r>
            <a:r>
              <a:rPr lang="en-US" sz="1800" dirty="0" err="1"/>
              <a:t>áo</a:t>
            </a:r>
            <a:r>
              <a:rPr lang="en-US" sz="1800" dirty="0"/>
              <a:t> </a:t>
            </a:r>
            <a:r>
              <a:rPr lang="en-US" sz="1800" dirty="0" err="1"/>
              <a:t>nam</a:t>
            </a:r>
            <a:r>
              <a:rPr lang="en-US" sz="1800" dirty="0"/>
              <a:t> </a:t>
            </a:r>
            <a:r>
              <a:rPr lang="en-US" sz="1800" dirty="0" err="1"/>
              <a:t>và</a:t>
            </a:r>
            <a:r>
              <a:rPr lang="en-US" sz="1800" dirty="0"/>
              <a:t> </a:t>
            </a:r>
            <a:r>
              <a:rPr lang="en-US" sz="1800" dirty="0" err="1"/>
              <a:t>nữ</a:t>
            </a:r>
            <a:r>
              <a:rPr lang="en-US" sz="1800" dirty="0"/>
              <a:t>.</a:t>
            </a:r>
            <a:endParaRPr sz="18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1"/>
          <p:cNvSpPr/>
          <p:nvPr/>
        </p:nvSpPr>
        <p:spPr>
          <a:xfrm>
            <a:off x="184675" y="35119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1"/>
          <p:cNvSpPr txBox="1"/>
          <p:nvPr/>
        </p:nvSpPr>
        <p:spPr>
          <a:xfrm>
            <a:off x="258548" y="3475902"/>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b="1">
                <a:solidFill>
                  <a:schemeClr val="lt1"/>
                </a:solidFill>
                <a:latin typeface="Exo 2"/>
                <a:ea typeface="Exo 2"/>
                <a:cs typeface="Exo 2"/>
                <a:sym typeface="Exo 2"/>
              </a:rPr>
              <a:t>JUPITER</a:t>
            </a:r>
            <a:endParaRPr b="1">
              <a:solidFill>
                <a:schemeClr val="lt1"/>
              </a:solidFill>
              <a:latin typeface="Exo 2"/>
              <a:ea typeface="Exo 2"/>
              <a:cs typeface="Exo 2"/>
              <a:sym typeface="Exo 2"/>
            </a:endParaRPr>
          </a:p>
        </p:txBody>
      </p:sp>
      <p:sp>
        <p:nvSpPr>
          <p:cNvPr id="193" name="Google Shape;193;p31"/>
          <p:cNvSpPr txBox="1"/>
          <p:nvPr/>
        </p:nvSpPr>
        <p:spPr>
          <a:xfrm>
            <a:off x="364651" y="3833866"/>
            <a:ext cx="1923000" cy="82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a:solidFill>
                  <a:schemeClr val="lt1"/>
                </a:solidFill>
                <a:latin typeface="Roboto Condensed Light"/>
                <a:ea typeface="Roboto Condensed Light"/>
                <a:cs typeface="Roboto Condensed Light"/>
                <a:sym typeface="Roboto Condensed Light"/>
              </a:rPr>
              <a:t>It’s a gas giant and the biggest planet in our Solar System</a:t>
            </a:r>
            <a:endParaRPr sz="1000">
              <a:solidFill>
                <a:schemeClr val="lt1"/>
              </a:solidFill>
              <a:latin typeface="Roboto Condensed Light"/>
              <a:ea typeface="Roboto Condensed Light"/>
              <a:cs typeface="Roboto Condensed Light"/>
              <a:sym typeface="Roboto Condensed Light"/>
            </a:endParaRPr>
          </a:p>
        </p:txBody>
      </p:sp>
      <p:sp>
        <p:nvSpPr>
          <p:cNvPr id="194" name="Google Shape;194;p31"/>
          <p:cNvSpPr/>
          <p:nvPr/>
        </p:nvSpPr>
        <p:spPr>
          <a:xfrm>
            <a:off x="6729810" y="3646328"/>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p>
        </p:txBody>
      </p:sp>
      <p:sp>
        <p:nvSpPr>
          <p:cNvPr id="195" name="Google Shape;195;p31"/>
          <p:cNvSpPr txBox="1"/>
          <p:nvPr/>
        </p:nvSpPr>
        <p:spPr>
          <a:xfrm>
            <a:off x="6790488" y="4168178"/>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đơn hàng</a:t>
            </a:r>
            <a:endParaRPr sz="2000" b="1" dirty="0">
              <a:solidFill>
                <a:schemeClr val="lt1"/>
              </a:solidFill>
              <a:latin typeface="Exo 2"/>
              <a:ea typeface="Exo 2"/>
              <a:cs typeface="Exo 2"/>
              <a:sym typeface="Exo 2"/>
            </a:endParaRPr>
          </a:p>
        </p:txBody>
      </p:sp>
      <p:sp>
        <p:nvSpPr>
          <p:cNvPr id="196" name="Google Shape;196;p31"/>
          <p:cNvSpPr/>
          <p:nvPr/>
        </p:nvSpPr>
        <p:spPr>
          <a:xfrm>
            <a:off x="2302305" y="1966012"/>
            <a:ext cx="4559700" cy="1112400"/>
          </a:xfrm>
          <a:prstGeom prst="snip2DiagRect">
            <a:avLst>
              <a:gd name="adj1" fmla="val 0"/>
              <a:gd name="adj2"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1"/>
          <p:cNvSpPr/>
          <p:nvPr/>
        </p:nvSpPr>
        <p:spPr>
          <a:xfrm>
            <a:off x="6836968" y="50637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98" name="Google Shape;198;p31"/>
          <p:cNvCxnSpPr/>
          <p:nvPr/>
        </p:nvCxnSpPr>
        <p:spPr>
          <a:xfrm flipH="1">
            <a:off x="1341300" y="2647925"/>
            <a:ext cx="893400" cy="7857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199" name="Google Shape;199;p31"/>
          <p:cNvCxnSpPr/>
          <p:nvPr/>
        </p:nvCxnSpPr>
        <p:spPr>
          <a:xfrm>
            <a:off x="6900287" y="2819124"/>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sp>
        <p:nvSpPr>
          <p:cNvPr id="200" name="Google Shape;200;p31"/>
          <p:cNvSpPr txBox="1"/>
          <p:nvPr/>
        </p:nvSpPr>
        <p:spPr>
          <a:xfrm>
            <a:off x="3041403" y="2124125"/>
            <a:ext cx="2976464"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3000" b="1" dirty="0">
                <a:solidFill>
                  <a:schemeClr val="dk1"/>
                </a:solidFill>
                <a:latin typeface="Exo 2"/>
                <a:ea typeface="Exo 2"/>
                <a:cs typeface="Exo 2"/>
                <a:sym typeface="Exo 2"/>
              </a:rPr>
              <a:t>UNISEX </a:t>
            </a:r>
            <a:r>
              <a:rPr lang="en" sz="3000" b="1" dirty="0">
                <a:solidFill>
                  <a:srgbClr val="F05656"/>
                </a:solidFill>
                <a:latin typeface="Exo 2"/>
                <a:ea typeface="Exo 2"/>
                <a:cs typeface="Exo 2"/>
                <a:sym typeface="Exo 2"/>
              </a:rPr>
              <a:t>STORE</a:t>
            </a:r>
            <a:endParaRPr sz="3000" b="1" dirty="0">
              <a:solidFill>
                <a:srgbClr val="F05656"/>
              </a:solidFill>
              <a:latin typeface="Exo 2"/>
              <a:ea typeface="Exo 2"/>
              <a:cs typeface="Exo 2"/>
              <a:sym typeface="Exo 2"/>
            </a:endParaRPr>
          </a:p>
        </p:txBody>
      </p:sp>
      <p:sp>
        <p:nvSpPr>
          <p:cNvPr id="201" name="Google Shape;201;p31"/>
          <p:cNvSpPr txBox="1"/>
          <p:nvPr/>
        </p:nvSpPr>
        <p:spPr>
          <a:xfrm>
            <a:off x="2464735" y="2460699"/>
            <a:ext cx="4129800" cy="1100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800" dirty="0">
                <a:solidFill>
                  <a:schemeClr val="dk1"/>
                </a:solidFill>
                <a:latin typeface="Roboto Condensed Light"/>
                <a:ea typeface="Roboto Condensed Light"/>
                <a:cs typeface="Roboto Condensed Light"/>
                <a:sym typeface="Roboto Condensed Light"/>
              </a:rPr>
              <a:t>Web </a:t>
            </a:r>
            <a:r>
              <a:rPr lang="en-US" sz="1800" dirty="0" err="1">
                <a:solidFill>
                  <a:schemeClr val="dk1"/>
                </a:solidFill>
                <a:latin typeface="Roboto Condensed Light"/>
                <a:ea typeface="Roboto Condensed Light"/>
                <a:cs typeface="Roboto Condensed Light"/>
                <a:sym typeface="Roboto Condensed Light"/>
              </a:rPr>
              <a:t>bán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quần</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áo</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nam</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và</a:t>
            </a:r>
            <a:r>
              <a:rPr lang="en-US" sz="1800" dirty="0">
                <a:solidFill>
                  <a:schemeClr val="dk1"/>
                </a:solidFill>
                <a:latin typeface="Roboto Condensed Light"/>
                <a:ea typeface="Roboto Condensed Light"/>
                <a:cs typeface="Roboto Condensed Light"/>
                <a:sym typeface="Roboto Condensed Light"/>
              </a:rPr>
              <a:t> </a:t>
            </a:r>
            <a:r>
              <a:rPr lang="en-US" sz="1800" dirty="0" err="1">
                <a:solidFill>
                  <a:schemeClr val="dk1"/>
                </a:solidFill>
                <a:latin typeface="Roboto Condensed Light"/>
                <a:ea typeface="Roboto Condensed Light"/>
                <a:cs typeface="Roboto Condensed Light"/>
                <a:sym typeface="Roboto Condensed Light"/>
              </a:rPr>
              <a:t>nữ</a:t>
            </a: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a:p>
            <a:pPr marL="0" lvl="0" indent="0" algn="ctr" rtl="0">
              <a:spcBef>
                <a:spcPts val="0"/>
              </a:spcBef>
              <a:spcAft>
                <a:spcPts val="0"/>
              </a:spcAft>
              <a:buNone/>
            </a:pPr>
            <a:endParaRPr sz="1800" dirty="0">
              <a:solidFill>
                <a:schemeClr val="dk1"/>
              </a:solidFill>
              <a:latin typeface="Roboto Condensed Light"/>
              <a:ea typeface="Roboto Condensed Light"/>
              <a:cs typeface="Roboto Condensed Light"/>
              <a:sym typeface="Roboto Condensed Light"/>
            </a:endParaRPr>
          </a:p>
        </p:txBody>
      </p:sp>
      <p:sp>
        <p:nvSpPr>
          <p:cNvPr id="202" name="Google Shape;202;p31"/>
          <p:cNvSpPr txBox="1"/>
          <p:nvPr/>
        </p:nvSpPr>
        <p:spPr>
          <a:xfrm>
            <a:off x="6878536" y="945600"/>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Quản lý sản phẩm</a:t>
            </a:r>
            <a:endParaRPr sz="2000" b="1" dirty="0">
              <a:solidFill>
                <a:schemeClr val="lt1"/>
              </a:solidFill>
              <a:latin typeface="Exo 2"/>
              <a:ea typeface="Exo 2"/>
              <a:cs typeface="Exo 2"/>
              <a:sym typeface="Exo 2"/>
            </a:endParaRPr>
          </a:p>
        </p:txBody>
      </p:sp>
      <p:sp>
        <p:nvSpPr>
          <p:cNvPr id="203" name="Google Shape;203;p31"/>
          <p:cNvSpPr/>
          <p:nvPr/>
        </p:nvSpPr>
        <p:spPr>
          <a:xfrm>
            <a:off x="337075" y="36643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1"/>
          <p:cNvSpPr txBox="1"/>
          <p:nvPr/>
        </p:nvSpPr>
        <p:spPr>
          <a:xfrm>
            <a:off x="258548" y="3998274"/>
            <a:ext cx="2135100" cy="500383"/>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 sz="2000" b="1" dirty="0">
                <a:solidFill>
                  <a:schemeClr val="lt1"/>
                </a:solidFill>
                <a:latin typeface="Exo 2"/>
                <a:ea typeface="Exo 2"/>
                <a:cs typeface="Exo 2"/>
                <a:sym typeface="Exo 2"/>
              </a:rPr>
              <a:t>Tin tức </a:t>
            </a:r>
            <a:endParaRPr sz="2000" b="1" dirty="0">
              <a:solidFill>
                <a:schemeClr val="lt1"/>
              </a:solidFill>
              <a:latin typeface="Exo 2"/>
              <a:ea typeface="Exo 2"/>
              <a:cs typeface="Exo 2"/>
              <a:sym typeface="Exo 2"/>
            </a:endParaRPr>
          </a:p>
        </p:txBody>
      </p:sp>
      <p:sp>
        <p:nvSpPr>
          <p:cNvPr id="205" name="Google Shape;205;p31"/>
          <p:cNvSpPr/>
          <p:nvPr/>
        </p:nvSpPr>
        <p:spPr>
          <a:xfrm>
            <a:off x="140800" y="422153"/>
            <a:ext cx="2218200" cy="1262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txBox="1"/>
          <p:nvPr/>
        </p:nvSpPr>
        <p:spPr>
          <a:xfrm>
            <a:off x="167205" y="842343"/>
            <a:ext cx="2135100" cy="5238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endParaRPr sz="2000" b="1" dirty="0">
              <a:solidFill>
                <a:schemeClr val="lt1"/>
              </a:solidFill>
              <a:latin typeface="Exo 2"/>
              <a:ea typeface="Exo 2"/>
              <a:cs typeface="Exo 2"/>
              <a:sym typeface="Exo 2"/>
            </a:endParaRPr>
          </a:p>
          <a:p>
            <a:pPr marL="0" lvl="0" indent="0" algn="ctr" rtl="0">
              <a:spcBef>
                <a:spcPts val="0"/>
              </a:spcBef>
              <a:spcAft>
                <a:spcPts val="0"/>
              </a:spcAft>
              <a:buNone/>
            </a:pPr>
            <a:r>
              <a:rPr lang="en-US" sz="2000" b="1" dirty="0" err="1">
                <a:solidFill>
                  <a:schemeClr val="lt1"/>
                </a:solidFill>
                <a:latin typeface="Exo 2"/>
                <a:ea typeface="Exo 2"/>
                <a:cs typeface="Exo 2"/>
                <a:sym typeface="Exo 2"/>
              </a:rPr>
              <a:t>Người</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dùng</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mua</a:t>
            </a:r>
            <a:r>
              <a:rPr lang="en-US" sz="2000" b="1" dirty="0">
                <a:solidFill>
                  <a:schemeClr val="lt1"/>
                </a:solidFill>
                <a:latin typeface="Exo 2"/>
                <a:ea typeface="Exo 2"/>
                <a:cs typeface="Exo 2"/>
                <a:sym typeface="Exo 2"/>
              </a:rPr>
              <a:t> </a:t>
            </a:r>
            <a:r>
              <a:rPr lang="en-US" sz="2000" b="1" dirty="0" err="1">
                <a:solidFill>
                  <a:schemeClr val="lt1"/>
                </a:solidFill>
                <a:latin typeface="Exo 2"/>
                <a:ea typeface="Exo 2"/>
                <a:cs typeface="Exo 2"/>
                <a:sym typeface="Exo 2"/>
              </a:rPr>
              <a:t>hàng</a:t>
            </a:r>
            <a:endParaRPr sz="2000" b="1" dirty="0">
              <a:solidFill>
                <a:schemeClr val="lt1"/>
              </a:solidFill>
              <a:latin typeface="Exo 2"/>
              <a:ea typeface="Exo 2"/>
              <a:cs typeface="Exo 2"/>
              <a:sym typeface="Exo 2"/>
            </a:endParaRPr>
          </a:p>
        </p:txBody>
      </p:sp>
      <p:cxnSp>
        <p:nvCxnSpPr>
          <p:cNvPr id="207" name="Google Shape;207;p31"/>
          <p:cNvCxnSpPr/>
          <p:nvPr/>
        </p:nvCxnSpPr>
        <p:spPr>
          <a:xfrm>
            <a:off x="1380412" y="1712799"/>
            <a:ext cx="862200" cy="747900"/>
          </a:xfrm>
          <a:prstGeom prst="bentConnector3">
            <a:avLst>
              <a:gd name="adj1" fmla="val 50000"/>
            </a:avLst>
          </a:prstGeom>
          <a:noFill/>
          <a:ln w="9525" cap="flat" cmpd="sng">
            <a:solidFill>
              <a:schemeClr val="dk2"/>
            </a:solidFill>
            <a:prstDash val="solid"/>
            <a:round/>
            <a:headEnd type="none" w="med" len="med"/>
            <a:tailEnd type="none" w="med" len="med"/>
          </a:ln>
        </p:spPr>
      </p:cxnSp>
      <p:cxnSp>
        <p:nvCxnSpPr>
          <p:cNvPr id="208" name="Google Shape;208;p31"/>
          <p:cNvCxnSpPr/>
          <p:nvPr/>
        </p:nvCxnSpPr>
        <p:spPr>
          <a:xfrm flipH="1">
            <a:off x="6921700" y="1890338"/>
            <a:ext cx="950400" cy="790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32"/>
          <p:cNvSpPr txBox="1">
            <a:spLocks noGrp="1"/>
          </p:cNvSpPr>
          <p:nvPr>
            <p:ph type="ctrTitle"/>
          </p:nvPr>
        </p:nvSpPr>
        <p:spPr>
          <a:xfrm flipH="1">
            <a:off x="2747779" y="2635675"/>
            <a:ext cx="5195700" cy="192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Kiến trúc hệ thống</a:t>
            </a:r>
            <a:endParaRPr/>
          </a:p>
        </p:txBody>
      </p:sp>
      <p:sp>
        <p:nvSpPr>
          <p:cNvPr id="214" name="Google Shape;214;p32"/>
          <p:cNvSpPr txBox="1">
            <a:spLocks noGrp="1"/>
          </p:cNvSpPr>
          <p:nvPr>
            <p:ph type="title" idx="2"/>
          </p:nvPr>
        </p:nvSpPr>
        <p:spPr>
          <a:xfrm flipH="1">
            <a:off x="4964179" y="2323850"/>
            <a:ext cx="2979300" cy="754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cxnSp>
        <p:nvCxnSpPr>
          <p:cNvPr id="215" name="Google Shape;215;p32"/>
          <p:cNvCxnSpPr/>
          <p:nvPr/>
        </p:nvCxnSpPr>
        <p:spPr>
          <a:xfrm>
            <a:off x="7578325" y="4028400"/>
            <a:ext cx="1565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4"/>
          <p:cNvSpPr txBox="1">
            <a:spLocks noGrp="1"/>
          </p:cNvSpPr>
          <p:nvPr>
            <p:ph type="ctrTitle" idx="2"/>
          </p:nvPr>
        </p:nvSpPr>
        <p:spPr>
          <a:xfrm>
            <a:off x="1932090" y="352850"/>
            <a:ext cx="5214300" cy="94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Kiến trúc tổng quan</a:t>
            </a:r>
            <a:endParaRPr dirty="0"/>
          </a:p>
        </p:txBody>
      </p:sp>
      <p:sp>
        <p:nvSpPr>
          <p:cNvPr id="233" name="Google Shape;233;p34"/>
          <p:cNvSpPr txBox="1"/>
          <p:nvPr/>
        </p:nvSpPr>
        <p:spPr>
          <a:xfrm>
            <a:off x="768575"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Condensed Light"/>
                <a:ea typeface="Roboto Condensed Light"/>
                <a:cs typeface="Roboto Condensed Light"/>
                <a:sym typeface="Roboto Condensed Light"/>
              </a:rPr>
              <a:t>Client</a:t>
            </a:r>
            <a:endParaRPr sz="1800">
              <a:latin typeface="Roboto Condensed Light"/>
              <a:ea typeface="Roboto Condensed Light"/>
              <a:cs typeface="Roboto Condensed Light"/>
              <a:sym typeface="Roboto Condensed Light"/>
            </a:endParaRPr>
          </a:p>
        </p:txBody>
      </p:sp>
      <p:sp>
        <p:nvSpPr>
          <p:cNvPr id="234" name="Google Shape;234;p34"/>
          <p:cNvSpPr/>
          <p:nvPr/>
        </p:nvSpPr>
        <p:spPr>
          <a:xfrm>
            <a:off x="3074273" y="1286125"/>
            <a:ext cx="5527800" cy="35045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4"/>
          <p:cNvSpPr txBox="1"/>
          <p:nvPr/>
        </p:nvSpPr>
        <p:spPr>
          <a:xfrm>
            <a:off x="3522600" y="1537150"/>
            <a:ext cx="10494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Routers</a:t>
            </a:r>
            <a:endParaRPr sz="1800" dirty="0">
              <a:latin typeface="Roboto Condensed Light"/>
              <a:ea typeface="Roboto Condensed Light"/>
              <a:cs typeface="Roboto Condensed Light"/>
              <a:sym typeface="Roboto Condensed Light"/>
            </a:endParaRPr>
          </a:p>
        </p:txBody>
      </p:sp>
      <p:sp>
        <p:nvSpPr>
          <p:cNvPr id="236" name="Google Shape;236;p34"/>
          <p:cNvSpPr txBox="1"/>
          <p:nvPr/>
        </p:nvSpPr>
        <p:spPr>
          <a:xfrm>
            <a:off x="5038075" y="1537150"/>
            <a:ext cx="1600200"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Middlewares</a:t>
            </a:r>
            <a:endParaRPr sz="1800" dirty="0">
              <a:latin typeface="Roboto Condensed Light"/>
              <a:ea typeface="Roboto Condensed Light"/>
              <a:cs typeface="Roboto Condensed Light"/>
              <a:sym typeface="Roboto Condensed Light"/>
            </a:endParaRPr>
          </a:p>
        </p:txBody>
      </p:sp>
      <p:sp>
        <p:nvSpPr>
          <p:cNvPr id="237" name="Google Shape;237;p34"/>
          <p:cNvSpPr txBox="1"/>
          <p:nvPr/>
        </p:nvSpPr>
        <p:spPr>
          <a:xfrm>
            <a:off x="3305171" y="285028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View-Models</a:t>
            </a:r>
            <a:endParaRPr sz="1800" dirty="0">
              <a:latin typeface="Roboto Condensed Light"/>
              <a:ea typeface="Roboto Condensed Light"/>
              <a:cs typeface="Roboto Condensed Light"/>
              <a:sym typeface="Roboto Condensed Light"/>
            </a:endParaRPr>
          </a:p>
        </p:txBody>
      </p:sp>
      <p:sp>
        <p:nvSpPr>
          <p:cNvPr id="238" name="Google Shape;238;p34"/>
          <p:cNvSpPr txBox="1"/>
          <p:nvPr/>
        </p:nvSpPr>
        <p:spPr>
          <a:xfrm>
            <a:off x="5310356" y="2851811"/>
            <a:ext cx="1055635"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Services</a:t>
            </a:r>
            <a:endParaRPr sz="1800" dirty="0">
              <a:latin typeface="Roboto Condensed Light"/>
              <a:ea typeface="Roboto Condensed Light"/>
              <a:cs typeface="Roboto Condensed Light"/>
              <a:sym typeface="Roboto Condensed Light"/>
            </a:endParaRPr>
          </a:p>
        </p:txBody>
      </p:sp>
      <p:cxnSp>
        <p:nvCxnSpPr>
          <p:cNvPr id="240" name="Google Shape;240;p34"/>
          <p:cNvCxnSpPr>
            <a:cxnSpLocks/>
            <a:stCxn id="233" idx="3"/>
            <a:endCxn id="235" idx="1"/>
          </p:cNvCxnSpPr>
          <p:nvPr/>
        </p:nvCxnSpPr>
        <p:spPr>
          <a:xfrm>
            <a:off x="1817975" y="1736650"/>
            <a:ext cx="1704625" cy="0"/>
          </a:xfrm>
          <a:prstGeom prst="straightConnector1">
            <a:avLst/>
          </a:prstGeom>
          <a:noFill/>
          <a:ln w="9525" cap="flat" cmpd="sng">
            <a:solidFill>
              <a:schemeClr val="dk2"/>
            </a:solidFill>
            <a:prstDash val="solid"/>
            <a:round/>
            <a:headEnd type="none" w="med" len="med"/>
            <a:tailEnd type="triangle" w="med" len="med"/>
          </a:ln>
        </p:spPr>
      </p:cxnSp>
      <p:cxnSp>
        <p:nvCxnSpPr>
          <p:cNvPr id="242" name="Google Shape;242;p34"/>
          <p:cNvCxnSpPr>
            <a:cxnSpLocks/>
            <a:stCxn id="235" idx="3"/>
            <a:endCxn id="236" idx="1"/>
          </p:cNvCxnSpPr>
          <p:nvPr/>
        </p:nvCxnSpPr>
        <p:spPr>
          <a:xfrm>
            <a:off x="4572000" y="1736650"/>
            <a:ext cx="466075" cy="0"/>
          </a:xfrm>
          <a:prstGeom prst="straightConnector1">
            <a:avLst/>
          </a:prstGeom>
          <a:noFill/>
          <a:ln w="9525" cap="flat" cmpd="sng">
            <a:solidFill>
              <a:schemeClr val="dk2"/>
            </a:solidFill>
            <a:prstDash val="solid"/>
            <a:round/>
            <a:headEnd type="none" w="med" len="med"/>
            <a:tailEnd type="triangle" w="med" len="med"/>
          </a:ln>
        </p:spPr>
      </p:cxnSp>
      <p:cxnSp>
        <p:nvCxnSpPr>
          <p:cNvPr id="244" name="Google Shape;244;p34"/>
          <p:cNvCxnSpPr>
            <a:cxnSpLocks/>
            <a:stCxn id="238" idx="1"/>
            <a:endCxn id="237" idx="3"/>
          </p:cNvCxnSpPr>
          <p:nvPr/>
        </p:nvCxnSpPr>
        <p:spPr>
          <a:xfrm flipH="1" flipV="1">
            <a:off x="4789429" y="3049787"/>
            <a:ext cx="520927" cy="1524"/>
          </a:xfrm>
          <a:prstGeom prst="straightConnector1">
            <a:avLst/>
          </a:prstGeom>
          <a:noFill/>
          <a:ln w="9525" cap="flat" cmpd="sng">
            <a:solidFill>
              <a:schemeClr val="dk2"/>
            </a:solidFill>
            <a:prstDash val="solid"/>
            <a:round/>
            <a:headEnd type="none" w="med" len="med"/>
            <a:tailEnd type="triangle" w="med" len="med"/>
          </a:ln>
        </p:spPr>
      </p:cxnSp>
      <p:cxnSp>
        <p:nvCxnSpPr>
          <p:cNvPr id="39" name="Google Shape;243;p34">
            <a:extLst>
              <a:ext uri="{FF2B5EF4-FFF2-40B4-BE49-F238E27FC236}">
                <a16:creationId xmlns:a16="http://schemas.microsoft.com/office/drawing/2014/main" id="{4564A8A2-FD92-4778-8C85-14B4C9BA2EA9}"/>
              </a:ext>
            </a:extLst>
          </p:cNvPr>
          <p:cNvCxnSpPr>
            <a:cxnSpLocks/>
            <a:stCxn id="50" idx="2"/>
            <a:endCxn id="238" idx="3"/>
          </p:cNvCxnSpPr>
          <p:nvPr/>
        </p:nvCxnSpPr>
        <p:spPr>
          <a:xfrm rot="5400000">
            <a:off x="6435503" y="1866638"/>
            <a:ext cx="1115161" cy="1254184"/>
          </a:xfrm>
          <a:prstGeom prst="bentConnector2">
            <a:avLst/>
          </a:prstGeom>
          <a:noFill/>
          <a:ln w="9525" cap="flat" cmpd="sng">
            <a:solidFill>
              <a:schemeClr val="dk2"/>
            </a:solidFill>
            <a:prstDash val="solid"/>
            <a:round/>
            <a:headEnd type="none" w="med" len="med"/>
            <a:tailEnd type="triangle" w="med" len="med"/>
          </a:ln>
        </p:spPr>
      </p:cxnSp>
      <p:sp>
        <p:nvSpPr>
          <p:cNvPr id="50" name="Google Shape;236;p34">
            <a:extLst>
              <a:ext uri="{FF2B5EF4-FFF2-40B4-BE49-F238E27FC236}">
                <a16:creationId xmlns:a16="http://schemas.microsoft.com/office/drawing/2014/main" id="{E9211610-2207-48E1-BE7B-18E970C28F2E}"/>
              </a:ext>
            </a:extLst>
          </p:cNvPr>
          <p:cNvSpPr txBox="1"/>
          <p:nvPr/>
        </p:nvSpPr>
        <p:spPr>
          <a:xfrm>
            <a:off x="6958339" y="1537150"/>
            <a:ext cx="1323671"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Controllers</a:t>
            </a:r>
            <a:endParaRPr sz="1800" dirty="0">
              <a:latin typeface="Roboto Condensed Light"/>
              <a:ea typeface="Roboto Condensed Light"/>
              <a:cs typeface="Roboto Condensed Light"/>
              <a:sym typeface="Roboto Condensed Light"/>
            </a:endParaRPr>
          </a:p>
        </p:txBody>
      </p:sp>
      <p:cxnSp>
        <p:nvCxnSpPr>
          <p:cNvPr id="51" name="Google Shape;243;p34">
            <a:extLst>
              <a:ext uri="{FF2B5EF4-FFF2-40B4-BE49-F238E27FC236}">
                <a16:creationId xmlns:a16="http://schemas.microsoft.com/office/drawing/2014/main" id="{F3A79FE9-5ED5-4030-9B64-C6113DBCD955}"/>
              </a:ext>
            </a:extLst>
          </p:cNvPr>
          <p:cNvCxnSpPr>
            <a:cxnSpLocks/>
            <a:stCxn id="236" idx="3"/>
            <a:endCxn id="50" idx="1"/>
          </p:cNvCxnSpPr>
          <p:nvPr/>
        </p:nvCxnSpPr>
        <p:spPr>
          <a:xfrm>
            <a:off x="6638275" y="1736650"/>
            <a:ext cx="320064" cy="0"/>
          </a:xfrm>
          <a:prstGeom prst="straightConnector1">
            <a:avLst/>
          </a:prstGeom>
          <a:noFill/>
          <a:ln w="9525" cap="flat" cmpd="sng">
            <a:solidFill>
              <a:schemeClr val="dk2"/>
            </a:solidFill>
            <a:prstDash val="solid"/>
            <a:round/>
            <a:headEnd type="none" w="med" len="med"/>
            <a:tailEnd type="triangle" w="med" len="med"/>
          </a:ln>
        </p:spPr>
      </p:cxnSp>
      <p:cxnSp>
        <p:nvCxnSpPr>
          <p:cNvPr id="121" name="Google Shape;244;p34">
            <a:extLst>
              <a:ext uri="{FF2B5EF4-FFF2-40B4-BE49-F238E27FC236}">
                <a16:creationId xmlns:a16="http://schemas.microsoft.com/office/drawing/2014/main" id="{01AAA8BB-3410-4088-ACE1-686B248031C5}"/>
              </a:ext>
            </a:extLst>
          </p:cNvPr>
          <p:cNvCxnSpPr>
            <a:cxnSpLocks/>
            <a:stCxn id="236" idx="2"/>
            <a:endCxn id="238" idx="0"/>
          </p:cNvCxnSpPr>
          <p:nvPr/>
        </p:nvCxnSpPr>
        <p:spPr>
          <a:xfrm flipH="1">
            <a:off x="5838174" y="1936150"/>
            <a:ext cx="1" cy="915661"/>
          </a:xfrm>
          <a:prstGeom prst="straightConnector1">
            <a:avLst/>
          </a:prstGeom>
          <a:noFill/>
          <a:ln w="9525" cap="flat" cmpd="sng">
            <a:solidFill>
              <a:schemeClr val="dk2"/>
            </a:solidFill>
            <a:prstDash val="solid"/>
            <a:round/>
            <a:headEnd type="none" w="med" len="med"/>
            <a:tailEnd type="triangle" w="med" len="med"/>
          </a:ln>
        </p:spPr>
      </p:cxnSp>
      <p:sp>
        <p:nvSpPr>
          <p:cNvPr id="127" name="Google Shape;237;p34">
            <a:extLst>
              <a:ext uri="{FF2B5EF4-FFF2-40B4-BE49-F238E27FC236}">
                <a16:creationId xmlns:a16="http://schemas.microsoft.com/office/drawing/2014/main" id="{AE947AB8-B46D-4153-893F-83A44F85ED26}"/>
              </a:ext>
            </a:extLst>
          </p:cNvPr>
          <p:cNvSpPr txBox="1"/>
          <p:nvPr/>
        </p:nvSpPr>
        <p:spPr>
          <a:xfrm>
            <a:off x="5096045" y="4154937"/>
            <a:ext cx="1484258" cy="399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dirty="0">
                <a:latin typeface="Roboto Condensed Light"/>
                <a:ea typeface="Roboto Condensed Light"/>
                <a:cs typeface="Roboto Condensed Light"/>
                <a:sym typeface="Roboto Condensed Light"/>
              </a:rPr>
              <a:t>Views</a:t>
            </a:r>
            <a:endParaRPr sz="1800" dirty="0">
              <a:latin typeface="Roboto Condensed Light"/>
              <a:ea typeface="Roboto Condensed Light"/>
              <a:cs typeface="Roboto Condensed Light"/>
              <a:sym typeface="Roboto Condensed Light"/>
            </a:endParaRPr>
          </a:p>
        </p:txBody>
      </p:sp>
      <p:cxnSp>
        <p:nvCxnSpPr>
          <p:cNvPr id="128" name="Google Shape;244;p34">
            <a:extLst>
              <a:ext uri="{FF2B5EF4-FFF2-40B4-BE49-F238E27FC236}">
                <a16:creationId xmlns:a16="http://schemas.microsoft.com/office/drawing/2014/main" id="{4A294EC0-0B11-4BC5-802A-F948A39FFD1A}"/>
              </a:ext>
            </a:extLst>
          </p:cNvPr>
          <p:cNvCxnSpPr>
            <a:cxnSpLocks/>
            <a:stCxn id="238" idx="2"/>
            <a:endCxn id="127" idx="0"/>
          </p:cNvCxnSpPr>
          <p:nvPr/>
        </p:nvCxnSpPr>
        <p:spPr>
          <a:xfrm>
            <a:off x="5838174" y="3250811"/>
            <a:ext cx="0" cy="904126"/>
          </a:xfrm>
          <a:prstGeom prst="straightConnector1">
            <a:avLst/>
          </a:prstGeom>
          <a:noFill/>
          <a:ln w="9525" cap="flat" cmpd="sng">
            <a:solidFill>
              <a:schemeClr val="dk2"/>
            </a:solidFill>
            <a:prstDash val="solid"/>
            <a:round/>
            <a:headEnd type="none" w="med" len="med"/>
            <a:tailEnd type="triangle" w="med" len="med"/>
          </a:ln>
        </p:spPr>
      </p:cxnSp>
      <p:cxnSp>
        <p:nvCxnSpPr>
          <p:cNvPr id="147" name="Google Shape;244;p34">
            <a:extLst>
              <a:ext uri="{FF2B5EF4-FFF2-40B4-BE49-F238E27FC236}">
                <a16:creationId xmlns:a16="http://schemas.microsoft.com/office/drawing/2014/main" id="{DDE8A0C5-7BB5-4F0D-B9A0-7583A8CE3305}"/>
              </a:ext>
            </a:extLst>
          </p:cNvPr>
          <p:cNvCxnSpPr>
            <a:cxnSpLocks/>
            <a:stCxn id="237" idx="1"/>
            <a:endCxn id="233" idx="2"/>
          </p:cNvCxnSpPr>
          <p:nvPr/>
        </p:nvCxnSpPr>
        <p:spPr>
          <a:xfrm rot="10800000">
            <a:off x="1293275" y="1936151"/>
            <a:ext cx="2011896" cy="1113637"/>
          </a:xfrm>
          <a:prstGeom prst="bentConnector2">
            <a:avLst/>
          </a:prstGeom>
          <a:noFill/>
          <a:ln w="9525" cap="flat" cmpd="sng">
            <a:solidFill>
              <a:schemeClr val="dk2"/>
            </a:solidFill>
            <a:prstDash val="solid"/>
            <a:round/>
            <a:headEnd type="none" w="med" len="med"/>
            <a:tailEnd type="triangle" w="med" len="med"/>
          </a:ln>
        </p:spPr>
      </p:cxnSp>
      <p:cxnSp>
        <p:nvCxnSpPr>
          <p:cNvPr id="150" name="Google Shape;244;p34">
            <a:extLst>
              <a:ext uri="{FF2B5EF4-FFF2-40B4-BE49-F238E27FC236}">
                <a16:creationId xmlns:a16="http://schemas.microsoft.com/office/drawing/2014/main" id="{C130DE1B-5DCD-4F99-B7E4-060E6E9C004E}"/>
              </a:ext>
            </a:extLst>
          </p:cNvPr>
          <p:cNvCxnSpPr>
            <a:cxnSpLocks/>
            <a:stCxn id="127" idx="1"/>
            <a:endCxn id="233" idx="2"/>
          </p:cNvCxnSpPr>
          <p:nvPr/>
        </p:nvCxnSpPr>
        <p:spPr>
          <a:xfrm rot="10800000">
            <a:off x="1293275" y="1936151"/>
            <a:ext cx="3802770" cy="2418287"/>
          </a:xfrm>
          <a:prstGeom prst="bentConnector2">
            <a:avLst/>
          </a:prstGeom>
          <a:noFill/>
          <a:ln w="9525" cap="flat" cmpd="sng">
            <a:solidFill>
              <a:schemeClr val="dk2"/>
            </a:solidFill>
            <a:prstDash val="solid"/>
            <a:round/>
            <a:headEnd type="none" w="med" len="med"/>
            <a:tailEnd type="triangle" w="med" len="med"/>
          </a:ln>
        </p:spPr>
      </p:cxnSp>
    </p:spTree>
  </p:cSld>
  <p:clrMapOvr>
    <a:masterClrMapping/>
  </p:clrMapOvr>
</p:sld>
</file>

<file path=ppt/theme/theme1.xml><?xml version="1.0" encoding="utf-8"?>
<a:theme xmlns:a="http://schemas.openxmlformats.org/drawingml/2006/main" name="Tech Newsletter by Slidesgo">
  <a:themeElements>
    <a:clrScheme name="Simple Light">
      <a:dk1>
        <a:srgbClr val="434343"/>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474</Words>
  <Application>Microsoft Office PowerPoint</Application>
  <PresentationFormat>On-screen Show (16:9)</PresentationFormat>
  <Paragraphs>115</Paragraphs>
  <Slides>19</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Squada One</vt:lpstr>
      <vt:lpstr>Exo 2</vt:lpstr>
      <vt:lpstr>Arial</vt:lpstr>
      <vt:lpstr>Fira Sans Extra Condensed Medium</vt:lpstr>
      <vt:lpstr>Roboto Condensed Light</vt:lpstr>
      <vt:lpstr>Roboto Condensed</vt:lpstr>
      <vt:lpstr>Tech Newsletter by Slidesgo</vt:lpstr>
      <vt:lpstr>PowerPoint Presentation</vt:lpstr>
      <vt:lpstr>UNISEX STORE</vt:lpstr>
      <vt:lpstr>WELCOME TO TEAM DEEP WEB</vt:lpstr>
      <vt:lpstr>Nội dung</vt:lpstr>
      <vt:lpstr>Đặt vấn đề</vt:lpstr>
      <vt:lpstr>UNISEX STORE</vt:lpstr>
      <vt:lpstr>PowerPoint Presentation</vt:lpstr>
      <vt:lpstr>Kiến trúc hệ thống</vt:lpstr>
      <vt:lpstr>Kiến trúc tổng quan</vt:lpstr>
      <vt:lpstr>Môi trường/Thư viện</vt:lpstr>
      <vt:lpstr>Docker</vt:lpstr>
      <vt:lpstr>PowerPoint Presentation</vt:lpstr>
      <vt:lpstr>Chức năng</vt:lpstr>
      <vt:lpstr>Các tác nhân</vt:lpstr>
      <vt:lpstr>Chức năng</vt:lpstr>
      <vt:lpstr>Chức năng</vt:lpstr>
      <vt:lpstr>4. DEMO</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TEAM DEEP WEB</dc:title>
  <dc:creator>Tô Nông</dc:creator>
  <cp:lastModifiedBy>NGO SANG</cp:lastModifiedBy>
  <cp:revision>114</cp:revision>
  <dcterms:modified xsi:type="dcterms:W3CDTF">2021-04-04T08:11:08Z</dcterms:modified>
</cp:coreProperties>
</file>